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57" r:id="rId5"/>
    <p:sldId id="261" r:id="rId6"/>
    <p:sldId id="262" r:id="rId7"/>
    <p:sldId id="263" r:id="rId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3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1"/>
            </a:lvl1pPr>
            <a:lvl2pPr marL="457181" indent="0" algn="ctr">
              <a:buNone/>
              <a:defRPr sz="2000"/>
            </a:lvl2pPr>
            <a:lvl3pPr marL="914362" indent="0" algn="ctr">
              <a:buNone/>
              <a:defRPr sz="1800"/>
            </a:lvl3pPr>
            <a:lvl4pPr marL="1371543" indent="0" algn="ctr">
              <a:buNone/>
              <a:defRPr sz="1600"/>
            </a:lvl4pPr>
            <a:lvl5pPr marL="1828723" indent="0" algn="ctr">
              <a:buNone/>
              <a:defRPr sz="1600"/>
            </a:lvl5pPr>
            <a:lvl6pPr marL="2285905" indent="0" algn="ctr">
              <a:buNone/>
              <a:defRPr sz="1600"/>
            </a:lvl6pPr>
            <a:lvl7pPr marL="2743085" indent="0" algn="ctr">
              <a:buNone/>
              <a:defRPr sz="1600"/>
            </a:lvl7pPr>
            <a:lvl8pPr marL="3200266" indent="0" algn="ctr">
              <a:buNone/>
              <a:defRPr sz="1600"/>
            </a:lvl8pPr>
            <a:lvl9pPr marL="3657446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522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43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7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199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1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1" y="4589466"/>
            <a:ext cx="8543925" cy="1500187"/>
          </a:xfrm>
        </p:spPr>
        <p:txBody>
          <a:bodyPr/>
          <a:lstStyle>
            <a:lvl1pPr marL="0" indent="0">
              <a:buNone/>
              <a:defRPr sz="2401">
                <a:solidFill>
                  <a:schemeClr val="tx1"/>
                </a:solidFill>
              </a:defRPr>
            </a:lvl1pPr>
            <a:lvl2pPr marL="4571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118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22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4"/>
            <a:ext cx="4190702" cy="82391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3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6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4"/>
            <a:ext cx="4211340" cy="82391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3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6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550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762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057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8"/>
            <a:ext cx="501491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1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2" indent="0">
              <a:buNone/>
              <a:defRPr sz="1200"/>
            </a:lvl3pPr>
            <a:lvl4pPr marL="1371543" indent="0">
              <a:buNone/>
              <a:defRPr sz="1000"/>
            </a:lvl4pPr>
            <a:lvl5pPr marL="1828723" indent="0">
              <a:buNone/>
              <a:defRPr sz="1000"/>
            </a:lvl5pPr>
            <a:lvl6pPr marL="2285905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6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271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8"/>
            <a:ext cx="501491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81" indent="0">
              <a:buNone/>
              <a:defRPr sz="2799"/>
            </a:lvl2pPr>
            <a:lvl3pPr marL="914362" indent="0">
              <a:buNone/>
              <a:defRPr sz="2401"/>
            </a:lvl3pPr>
            <a:lvl4pPr marL="1371543" indent="0">
              <a:buNone/>
              <a:defRPr sz="2000"/>
            </a:lvl4pPr>
            <a:lvl5pPr marL="1828723" indent="0">
              <a:buNone/>
              <a:defRPr sz="2000"/>
            </a:lvl5pPr>
            <a:lvl6pPr marL="2285905" indent="0">
              <a:buNone/>
              <a:defRPr sz="2000"/>
            </a:lvl6pPr>
            <a:lvl7pPr marL="2743085" indent="0">
              <a:buNone/>
              <a:defRPr sz="2000"/>
            </a:lvl7pPr>
            <a:lvl8pPr marL="3200266" indent="0">
              <a:buNone/>
              <a:defRPr sz="2000"/>
            </a:lvl8pPr>
            <a:lvl9pPr marL="3657446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2" indent="0">
              <a:buNone/>
              <a:defRPr sz="1200"/>
            </a:lvl3pPr>
            <a:lvl4pPr marL="1371543" indent="0">
              <a:buNone/>
              <a:defRPr sz="1000"/>
            </a:lvl4pPr>
            <a:lvl5pPr marL="1828723" indent="0">
              <a:buNone/>
              <a:defRPr sz="1000"/>
            </a:lvl5pPr>
            <a:lvl6pPr marL="2285905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6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EF78-86BB-48DB-B392-42D6F5259A12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88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2EF78-86BB-48DB-B392-42D6F5259A12}" type="datetimeFigureOut">
              <a:rPr lang="ru-RU" smtClean="0"/>
              <a:t>14.03.2026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4" y="6356353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942B5-644E-4AF4-8495-8A88D4E941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0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6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71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2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5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webp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eb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eb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1B111C-DA4B-0652-0DD2-4071C46D4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76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157CB1-6ED1-D736-F4BD-7E963798F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0068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38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4" t="3646" r="4885" b="3938"/>
          <a:stretch>
            <a:fillRect/>
          </a:stretch>
        </p:blipFill>
        <p:spPr>
          <a:xfrm>
            <a:off x="4953001" y="865238"/>
            <a:ext cx="4884174" cy="4894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2" t="3490" r="4090" b="3783"/>
          <a:stretch>
            <a:fillRect/>
          </a:stretch>
        </p:blipFill>
        <p:spPr>
          <a:xfrm>
            <a:off x="68827" y="865238"/>
            <a:ext cx="4884174" cy="48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05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564C19A-F910-4444-FDBE-E9741963E31D}"/>
              </a:ext>
            </a:extLst>
          </p:cNvPr>
          <p:cNvSpPr/>
          <p:nvPr/>
        </p:nvSpPr>
        <p:spPr>
          <a:xfrm>
            <a:off x="528811" y="202790"/>
            <a:ext cx="3929212" cy="30692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0A212F3-EEBE-8035-9AF5-F166D4949081}"/>
              </a:ext>
            </a:extLst>
          </p:cNvPr>
          <p:cNvSpPr/>
          <p:nvPr/>
        </p:nvSpPr>
        <p:spPr>
          <a:xfrm>
            <a:off x="5442335" y="202790"/>
            <a:ext cx="4032172" cy="3069219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F274F-BF53-88E6-0340-3AA247231A0A}"/>
              </a:ext>
            </a:extLst>
          </p:cNvPr>
          <p:cNvSpPr txBox="1"/>
          <p:nvPr/>
        </p:nvSpPr>
        <p:spPr>
          <a:xfrm>
            <a:off x="340543" y="2874521"/>
            <a:ext cx="42252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Загрязняют водоемы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B09524-B0FC-3D0E-1ABB-F5BB81C1D29A}"/>
              </a:ext>
            </a:extLst>
          </p:cNvPr>
          <p:cNvSpPr txBox="1"/>
          <p:nvPr/>
        </p:nvSpPr>
        <p:spPr>
          <a:xfrm>
            <a:off x="5340248" y="2893393"/>
            <a:ext cx="42252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Подкармливают птиц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564C19A-F910-4444-FDBE-E9741963E31D}"/>
              </a:ext>
            </a:extLst>
          </p:cNvPr>
          <p:cNvSpPr/>
          <p:nvPr/>
        </p:nvSpPr>
        <p:spPr>
          <a:xfrm>
            <a:off x="528811" y="3558449"/>
            <a:ext cx="3929212" cy="30828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0A212F3-EEBE-8035-9AF5-F166D4949081}"/>
              </a:ext>
            </a:extLst>
          </p:cNvPr>
          <p:cNvSpPr/>
          <p:nvPr/>
        </p:nvSpPr>
        <p:spPr>
          <a:xfrm>
            <a:off x="5442335" y="3558450"/>
            <a:ext cx="4032172" cy="3082888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8F274F-BF53-88E6-0340-3AA247231A0A}"/>
              </a:ext>
            </a:extLst>
          </p:cNvPr>
          <p:cNvSpPr txBox="1"/>
          <p:nvPr/>
        </p:nvSpPr>
        <p:spPr>
          <a:xfrm>
            <a:off x="340540" y="6271627"/>
            <a:ext cx="42252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Ломают ветки деревьев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B09524-B0FC-3D0E-1ABB-F5BB81C1D29A}"/>
              </a:ext>
            </a:extLst>
          </p:cNvPr>
          <p:cNvSpPr txBox="1"/>
          <p:nvPr/>
        </p:nvSpPr>
        <p:spPr>
          <a:xfrm>
            <a:off x="5176681" y="6271627"/>
            <a:ext cx="455233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Ухаживают за питомцами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6" b="7289"/>
          <a:stretch/>
        </p:blipFill>
        <p:spPr>
          <a:xfrm>
            <a:off x="5861478" y="3638263"/>
            <a:ext cx="3229611" cy="26897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2"/>
          <a:stretch/>
        </p:blipFill>
        <p:spPr>
          <a:xfrm>
            <a:off x="895638" y="296451"/>
            <a:ext cx="3115020" cy="26477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" b="9220"/>
          <a:stretch/>
        </p:blipFill>
        <p:spPr>
          <a:xfrm>
            <a:off x="5895341" y="296452"/>
            <a:ext cx="3161887" cy="26726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12" b="5124"/>
          <a:stretch/>
        </p:blipFill>
        <p:spPr>
          <a:xfrm>
            <a:off x="848777" y="3638263"/>
            <a:ext cx="3208277" cy="271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60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0A212F3-EEBE-8035-9AF5-F166D4949081}"/>
              </a:ext>
            </a:extLst>
          </p:cNvPr>
          <p:cNvSpPr/>
          <p:nvPr/>
        </p:nvSpPr>
        <p:spPr>
          <a:xfrm>
            <a:off x="5488242" y="174635"/>
            <a:ext cx="3929212" cy="30692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F274F-BF53-88E6-0340-3AA247231A0A}"/>
              </a:ext>
            </a:extLst>
          </p:cNvPr>
          <p:cNvSpPr txBox="1"/>
          <p:nvPr/>
        </p:nvSpPr>
        <p:spPr>
          <a:xfrm>
            <a:off x="340542" y="2888440"/>
            <a:ext cx="42252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Поливают цветы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B09524-B0FC-3D0E-1ABB-F5BB81C1D29A}"/>
              </a:ext>
            </a:extLst>
          </p:cNvPr>
          <p:cNvSpPr txBox="1"/>
          <p:nvPr/>
        </p:nvSpPr>
        <p:spPr>
          <a:xfrm>
            <a:off x="5340242" y="2874522"/>
            <a:ext cx="42252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Разрушают птичьи гнезда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564C19A-F910-4444-FDBE-E9741963E31D}"/>
              </a:ext>
            </a:extLst>
          </p:cNvPr>
          <p:cNvSpPr/>
          <p:nvPr/>
        </p:nvSpPr>
        <p:spPr>
          <a:xfrm>
            <a:off x="412482" y="3558449"/>
            <a:ext cx="4032172" cy="3082888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8F274F-BF53-88E6-0340-3AA247231A0A}"/>
              </a:ext>
            </a:extLst>
          </p:cNvPr>
          <p:cNvSpPr txBox="1"/>
          <p:nvPr/>
        </p:nvSpPr>
        <p:spPr>
          <a:xfrm>
            <a:off x="340542" y="6272005"/>
            <a:ext cx="42252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Выбрасывают мусор в урну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B09524-B0FC-3D0E-1ABB-F5BB81C1D29A}"/>
              </a:ext>
            </a:extLst>
          </p:cNvPr>
          <p:cNvSpPr txBox="1"/>
          <p:nvPr/>
        </p:nvSpPr>
        <p:spPr>
          <a:xfrm>
            <a:off x="5294431" y="6272005"/>
            <a:ext cx="43168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Разжигают под деревьями костры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B5DA2E-C42B-1385-F7F3-5F1054DEC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7"/>
          <a:stretch>
            <a:fillRect/>
          </a:stretch>
        </p:blipFill>
        <p:spPr>
          <a:xfrm>
            <a:off x="797339" y="247441"/>
            <a:ext cx="3250786" cy="27206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446F5B-7658-4567-9ED9-C48F1E05D5E8}"/>
              </a:ext>
            </a:extLst>
          </p:cNvPr>
          <p:cNvSpPr/>
          <p:nvPr/>
        </p:nvSpPr>
        <p:spPr>
          <a:xfrm>
            <a:off x="412482" y="174635"/>
            <a:ext cx="4032172" cy="3069219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D0B5A2-4EC7-2503-4EA4-F11E6B4C3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" b="8691"/>
          <a:stretch>
            <a:fillRect/>
          </a:stretch>
        </p:blipFill>
        <p:spPr>
          <a:xfrm>
            <a:off x="5919323" y="3647312"/>
            <a:ext cx="3072277" cy="269238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579D61D-3A7C-944A-54C6-08165499C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1" b="7213"/>
          <a:stretch>
            <a:fillRect/>
          </a:stretch>
        </p:blipFill>
        <p:spPr>
          <a:xfrm>
            <a:off x="797339" y="3653643"/>
            <a:ext cx="3250786" cy="26860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C2F4E5F-7239-3E4C-CA3C-8B099CEE4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91" b="6352"/>
          <a:stretch>
            <a:fillRect/>
          </a:stretch>
        </p:blipFill>
        <p:spPr>
          <a:xfrm>
            <a:off x="5919323" y="247441"/>
            <a:ext cx="3072277" cy="2720689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A3010AF-BBF2-47D8-4A53-AD443EC9DF3C}"/>
              </a:ext>
            </a:extLst>
          </p:cNvPr>
          <p:cNvSpPr/>
          <p:nvPr/>
        </p:nvSpPr>
        <p:spPr>
          <a:xfrm>
            <a:off x="5488242" y="3572118"/>
            <a:ext cx="3929212" cy="30692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91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0A212F3-EEBE-8035-9AF5-F166D4949081}"/>
              </a:ext>
            </a:extLst>
          </p:cNvPr>
          <p:cNvSpPr/>
          <p:nvPr/>
        </p:nvSpPr>
        <p:spPr>
          <a:xfrm>
            <a:off x="5488245" y="174634"/>
            <a:ext cx="3929212" cy="30692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F274F-BF53-88E6-0340-3AA247231A0A}"/>
              </a:ext>
            </a:extLst>
          </p:cNvPr>
          <p:cNvSpPr txBox="1"/>
          <p:nvPr/>
        </p:nvSpPr>
        <p:spPr>
          <a:xfrm>
            <a:off x="340543" y="2874522"/>
            <a:ext cx="42252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Делают кормушки для птиц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B09524-B0FC-3D0E-1ABB-F5BB81C1D29A}"/>
              </a:ext>
            </a:extLst>
          </p:cNvPr>
          <p:cNvSpPr txBox="1"/>
          <p:nvPr/>
        </p:nvSpPr>
        <p:spPr>
          <a:xfrm>
            <a:off x="5340245" y="2874521"/>
            <a:ext cx="42252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Поджигают сухую траву в поле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564C19A-F910-4444-FDBE-E9741963E31D}"/>
              </a:ext>
            </a:extLst>
          </p:cNvPr>
          <p:cNvSpPr/>
          <p:nvPr/>
        </p:nvSpPr>
        <p:spPr>
          <a:xfrm>
            <a:off x="437062" y="3558449"/>
            <a:ext cx="4032172" cy="3082888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8F274F-BF53-88E6-0340-3AA247231A0A}"/>
              </a:ext>
            </a:extLst>
          </p:cNvPr>
          <p:cNvSpPr txBox="1"/>
          <p:nvPr/>
        </p:nvSpPr>
        <p:spPr>
          <a:xfrm>
            <a:off x="340543" y="6241226"/>
            <a:ext cx="42252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 расходуют воду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B09524-B0FC-3D0E-1ABB-F5BB81C1D29A}"/>
              </a:ext>
            </a:extLst>
          </p:cNvPr>
          <p:cNvSpPr txBox="1"/>
          <p:nvPr/>
        </p:nvSpPr>
        <p:spPr>
          <a:xfrm>
            <a:off x="5176683" y="6241226"/>
            <a:ext cx="455233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Охотятся на редких животных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93EE0E-7023-9B9C-6709-EE484D624A01}"/>
              </a:ext>
            </a:extLst>
          </p:cNvPr>
          <p:cNvSpPr/>
          <p:nvPr/>
        </p:nvSpPr>
        <p:spPr>
          <a:xfrm>
            <a:off x="437062" y="174635"/>
            <a:ext cx="4032172" cy="3069219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C5FE09-7C2F-0A7F-E49B-842B8AC70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3"/>
          <a:stretch>
            <a:fillRect/>
          </a:stretch>
        </p:blipFill>
        <p:spPr>
          <a:xfrm>
            <a:off x="806790" y="247443"/>
            <a:ext cx="3297124" cy="266332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3E0ACE-6A74-32F3-D16A-DD577154638A}"/>
              </a:ext>
            </a:extLst>
          </p:cNvPr>
          <p:cNvSpPr/>
          <p:nvPr/>
        </p:nvSpPr>
        <p:spPr>
          <a:xfrm>
            <a:off x="5488245" y="3562200"/>
            <a:ext cx="3929212" cy="30692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C8F2155-73C9-B466-CFDC-75DC0C49E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" t="6983" r="-143" b="12399"/>
          <a:stretch>
            <a:fillRect/>
          </a:stretch>
        </p:blipFill>
        <p:spPr>
          <a:xfrm>
            <a:off x="787921" y="3639651"/>
            <a:ext cx="3330454" cy="268494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760D55-BFF9-9734-81F8-BC7BB05F3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5" b="8433"/>
          <a:stretch>
            <a:fillRect/>
          </a:stretch>
        </p:blipFill>
        <p:spPr>
          <a:xfrm>
            <a:off x="5803329" y="253297"/>
            <a:ext cx="3299043" cy="26574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30529A3-6737-F1E9-125A-C7083942F9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0" b="6552"/>
          <a:stretch>
            <a:fillRect/>
          </a:stretch>
        </p:blipFill>
        <p:spPr>
          <a:xfrm>
            <a:off x="5803328" y="3661885"/>
            <a:ext cx="3299043" cy="264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75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564C19A-F910-4444-FDBE-E9741963E31D}"/>
              </a:ext>
            </a:extLst>
          </p:cNvPr>
          <p:cNvSpPr/>
          <p:nvPr/>
        </p:nvSpPr>
        <p:spPr>
          <a:xfrm>
            <a:off x="488542" y="202790"/>
            <a:ext cx="3929212" cy="3069219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F274F-BF53-88E6-0340-3AA247231A0A}"/>
              </a:ext>
            </a:extLst>
          </p:cNvPr>
          <p:cNvSpPr txBox="1"/>
          <p:nvPr/>
        </p:nvSpPr>
        <p:spPr>
          <a:xfrm>
            <a:off x="618308" y="2918067"/>
            <a:ext cx="366968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Сажают деревья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B09524-B0FC-3D0E-1ABB-F5BB81C1D29A}"/>
              </a:ext>
            </a:extLst>
          </p:cNvPr>
          <p:cNvSpPr txBox="1"/>
          <p:nvPr/>
        </p:nvSpPr>
        <p:spPr>
          <a:xfrm>
            <a:off x="5622100" y="6260484"/>
            <a:ext cx="37382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Спасают животных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7D532E-8AA9-0393-A3DA-F69482B61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1" b="5800"/>
          <a:stretch>
            <a:fillRect/>
          </a:stretch>
        </p:blipFill>
        <p:spPr>
          <a:xfrm>
            <a:off x="5990811" y="3643602"/>
            <a:ext cx="3000789" cy="269078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1F0C77-79E8-D68B-B011-D2E7D50B237D}"/>
              </a:ext>
            </a:extLst>
          </p:cNvPr>
          <p:cNvSpPr/>
          <p:nvPr/>
        </p:nvSpPr>
        <p:spPr>
          <a:xfrm>
            <a:off x="5488246" y="3541339"/>
            <a:ext cx="3929212" cy="30692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CC7104-1D68-18EF-1C9F-3D3D8FC97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1447"/>
          <a:stretch>
            <a:fillRect/>
          </a:stretch>
        </p:blipFill>
        <p:spPr>
          <a:xfrm>
            <a:off x="948198" y="276383"/>
            <a:ext cx="3009900" cy="27295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B09524-B0FC-3D0E-1ABB-F5BB81C1D29A}"/>
              </a:ext>
            </a:extLst>
          </p:cNvPr>
          <p:cNvSpPr txBox="1"/>
          <p:nvPr/>
        </p:nvSpPr>
        <p:spPr>
          <a:xfrm>
            <a:off x="340542" y="6241226"/>
            <a:ext cx="42252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 относятся к растениям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27FEC0F-7A97-D03B-97E6-664F16CF12CA}"/>
              </a:ext>
            </a:extLst>
          </p:cNvPr>
          <p:cNvSpPr/>
          <p:nvPr/>
        </p:nvSpPr>
        <p:spPr>
          <a:xfrm>
            <a:off x="488542" y="3541339"/>
            <a:ext cx="3929212" cy="3069219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B09524-B0FC-3D0E-1ABB-F5BB81C1D29A}"/>
              </a:ext>
            </a:extLst>
          </p:cNvPr>
          <p:cNvSpPr txBox="1"/>
          <p:nvPr/>
        </p:nvSpPr>
        <p:spPr>
          <a:xfrm>
            <a:off x="5176684" y="2912306"/>
            <a:ext cx="455233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Ловят насекомых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940523C-9980-60A0-9AF9-93D397C0F486}"/>
              </a:ext>
            </a:extLst>
          </p:cNvPr>
          <p:cNvSpPr/>
          <p:nvPr/>
        </p:nvSpPr>
        <p:spPr>
          <a:xfrm>
            <a:off x="5488246" y="202790"/>
            <a:ext cx="3929212" cy="30692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3131B96-4236-6C60-28F1-683BBD81B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" b="7922"/>
          <a:stretch>
            <a:fillRect/>
          </a:stretch>
        </p:blipFill>
        <p:spPr>
          <a:xfrm>
            <a:off x="948198" y="3643602"/>
            <a:ext cx="3009900" cy="26907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9709FA0-B1BC-F19B-ED81-93007E529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1" b="2669"/>
          <a:stretch>
            <a:fillRect/>
          </a:stretch>
        </p:blipFill>
        <p:spPr>
          <a:xfrm>
            <a:off x="5990809" y="276383"/>
            <a:ext cx="3000789" cy="272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801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590</TotalTime>
  <Words>49</Words>
  <Application>Microsoft Office PowerPoint</Application>
  <PresentationFormat>Лист A4 (210x297 мм)</PresentationFormat>
  <Paragraphs>16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Орлова</dc:creator>
  <cp:lastModifiedBy>Светлана Тулайкина</cp:lastModifiedBy>
  <cp:revision>70</cp:revision>
  <dcterms:created xsi:type="dcterms:W3CDTF">2025-12-03T19:26:17Z</dcterms:created>
  <dcterms:modified xsi:type="dcterms:W3CDTF">2026-03-14T17:08:10Z</dcterms:modified>
</cp:coreProperties>
</file>