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F8D9-3273-485B-A83A-8FF22C0CE95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34F4-21B9-48F4-A738-9405878E6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38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95DA8-E8FF-5022-B37F-A5769D43D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EF00B2-E4A3-D663-5DD0-685E1E56A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54A926-6B39-312C-964E-296396521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7AF2FB-70DB-EAB0-3459-F078B29E1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3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1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5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7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FA45-37BC-ED37-A934-BD618FA73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905D19-8686-BB58-C934-6D00309A5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13ACF5-DA26-F13A-2446-5DEBE09E6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A07222-388A-AE92-1CCB-E32CA106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3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70EEE-0BF3-A95D-1033-6887C6C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1BC5144-10C2-80C3-CE52-60D386FAA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209962-9438-1ADB-243F-76A75A671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06AB52-6274-FE04-88CD-B573010FB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0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35A8-DCED-E2CD-7DCC-E80278E1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CE418B-C8D0-3E96-BBB2-AE16EEBD3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D469B0-0B2D-D91C-96C5-3587883DC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C7A79-F2C2-F18B-83B7-9615A2690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5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5540-3767-17BB-D24A-11B8F35B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431935-B415-F277-FF5C-B8429CDE5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4737" cy="33813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E76CDE-5C6A-30F5-57E1-B786C9FB7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029A4-92FD-DF04-C680-6CD245642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A34F4-21B9-48F4-A738-9405878E6D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2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9173" y="-16933"/>
            <a:ext cx="9484079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1243" y="4445001"/>
            <a:ext cx="9170086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102" y="1"/>
            <a:ext cx="629550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84999" y="213023"/>
            <a:ext cx="9187245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89034" y="668338"/>
            <a:ext cx="8161318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00667" y="3446831"/>
            <a:ext cx="8138065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974827" y="4714242"/>
            <a:ext cx="4991718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3144" y="4954636"/>
            <a:ext cx="3235991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8018311" y="3819948"/>
            <a:ext cx="737089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382114" y="5057183"/>
            <a:ext cx="558335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5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4106333"/>
            <a:ext cx="8445700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214" y="685801"/>
            <a:ext cx="844391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96" y="4702923"/>
            <a:ext cx="8445717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685802"/>
            <a:ext cx="844748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97" y="4106333"/>
            <a:ext cx="8445718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4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08" y="685800"/>
            <a:ext cx="7739079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59590" y="3610032"/>
            <a:ext cx="7042714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4106334"/>
            <a:ext cx="8447467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7970" y="88785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5243" y="2906482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54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1723856"/>
            <a:ext cx="8445699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4247468"/>
            <a:ext cx="8445699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7214" y="685802"/>
            <a:ext cx="84456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215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7215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631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40630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3434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13434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4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57214" y="685802"/>
            <a:ext cx="844746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62120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7196" y="2063397"/>
            <a:ext cx="2689479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62120" y="4389289"/>
            <a:ext cx="2689479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2896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41749" y="2063397"/>
            <a:ext cx="2689479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1749" y="4389286"/>
            <a:ext cx="269062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2267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12165" y="2063394"/>
            <a:ext cx="2689479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12165" y="4389284"/>
            <a:ext cx="2689479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5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57214" y="2063396"/>
            <a:ext cx="8445699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88" y="685802"/>
            <a:ext cx="184002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57214" y="685802"/>
            <a:ext cx="6422350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5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57214" y="2063396"/>
            <a:ext cx="8445699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685802"/>
            <a:ext cx="8445699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4" y="3742267"/>
            <a:ext cx="8445699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7214" y="685800"/>
            <a:ext cx="844746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57212" y="2063396"/>
            <a:ext cx="4134581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870101" y="2063396"/>
            <a:ext cx="4132813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7214" y="685800"/>
            <a:ext cx="8445699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201" y="2063396"/>
            <a:ext cx="389059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57214" y="2861733"/>
            <a:ext cx="4134579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8285" y="2063396"/>
            <a:ext cx="389639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870100" y="2861733"/>
            <a:ext cx="4134580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85" y="685800"/>
            <a:ext cx="3353074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099984" y="685802"/>
            <a:ext cx="4902929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585" y="2709054"/>
            <a:ext cx="3353075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685800"/>
            <a:ext cx="477552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6719" y="2"/>
            <a:ext cx="3426194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2709054"/>
            <a:ext cx="4775519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0635" y="2"/>
            <a:ext cx="9754347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4" y="685802"/>
            <a:ext cx="8447467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4" y="2063396"/>
            <a:ext cx="844746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29692" y="5757334"/>
            <a:ext cx="3074988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36A32A-59F6-4332-B5AF-9593D1EAD455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4" y="5757334"/>
            <a:ext cx="446852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8286" y="5757334"/>
            <a:ext cx="7370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A4F58D-5B6F-4A83-AD80-E6A15CB75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7829D-EB02-A0F3-F95A-30778973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9" y="646871"/>
            <a:ext cx="3766158" cy="4436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404423-073B-60CD-0598-AAC2CC3F9558}"/>
              </a:ext>
            </a:extLst>
          </p:cNvPr>
          <p:cNvSpPr/>
          <p:nvPr/>
        </p:nvSpPr>
        <p:spPr>
          <a:xfrm>
            <a:off x="3480337" y="266959"/>
            <a:ext cx="5919249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Александр Фёдорович Можайский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(1825 – 1890)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6D98-9A4E-83EF-4E82-FA59D917CE91}"/>
              </a:ext>
            </a:extLst>
          </p:cNvPr>
          <p:cNvSpPr txBox="1"/>
          <p:nvPr/>
        </p:nvSpPr>
        <p:spPr>
          <a:xfrm>
            <a:off x="2390580" y="5811019"/>
            <a:ext cx="512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ИЗОБРЁЛ ПЕРВЫЙ В МИРЕ САМОЛЕТ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4987-871E-1774-449D-BEDC71DAA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3903" r="1902" b="26341"/>
          <a:stretch/>
        </p:blipFill>
        <p:spPr>
          <a:xfrm>
            <a:off x="4243605" y="1904745"/>
            <a:ext cx="5067491" cy="2795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3573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D71C-4372-4085-4D35-2FFAD10B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6C67E-0C69-8058-B9A1-B0B1D60F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 b="1391"/>
          <a:stretch/>
        </p:blipFill>
        <p:spPr>
          <a:xfrm>
            <a:off x="234415" y="618092"/>
            <a:ext cx="3784799" cy="4458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582F0F-1FD5-ABCD-DED1-0E413B3A0420}"/>
              </a:ext>
            </a:extLst>
          </p:cNvPr>
          <p:cNvSpPr/>
          <p:nvPr/>
        </p:nvSpPr>
        <p:spPr>
          <a:xfrm>
            <a:off x="4519463" y="337002"/>
            <a:ext cx="4769896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Николай Иванович Пирогов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(1810 - 1881)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6F9DC-8665-B559-3A01-ECB95F874B96}"/>
              </a:ext>
            </a:extLst>
          </p:cNvPr>
          <p:cNvSpPr txBox="1"/>
          <p:nvPr/>
        </p:nvSpPr>
        <p:spPr>
          <a:xfrm>
            <a:off x="681037" y="5839797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ПЕРВЫМ ПРИМЕНИЛ ГИПСОВУЮ ПОВЯЗКУ ДЛЯ ЛЕЧЕНИЯ ПЕРЕЛОМОВ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AE7B74-FA2E-135A-D2D8-140F92539A2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/>
        </p:blipFill>
        <p:spPr>
          <a:xfrm>
            <a:off x="4327085" y="1493885"/>
            <a:ext cx="4987116" cy="3294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5244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B1C7-4D47-3C75-7785-0EF36ECB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2F2CB-985D-FA38-ADBF-CCFA8BDF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-273" r="-891" b="16133"/>
          <a:stretch/>
        </p:blipFill>
        <p:spPr>
          <a:xfrm>
            <a:off x="185850" y="634070"/>
            <a:ext cx="3867156" cy="45553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100FAC-F0D7-A93E-D99C-9C16A14BB033}"/>
              </a:ext>
            </a:extLst>
          </p:cNvPr>
          <p:cNvSpPr/>
          <p:nvPr/>
        </p:nvSpPr>
        <p:spPr>
          <a:xfrm>
            <a:off x="4199325" y="225371"/>
            <a:ext cx="5105628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Глеб Евгеньевич Котельников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(1872 – 1944)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F5D43-BBFE-31E7-BA03-9EA7E5205531}"/>
              </a:ext>
            </a:extLst>
          </p:cNvPr>
          <p:cNvSpPr txBox="1"/>
          <p:nvPr/>
        </p:nvSpPr>
        <p:spPr>
          <a:xfrm>
            <a:off x="681037" y="5823820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ИЗОБРЁЛ АВИАЦИОННЫЙ РАНЦЕВЫЙ ПАРАШЮТ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6F7CE4-EBB0-6E5C-5494-8E8F1286D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r="312" b="1180"/>
          <a:stretch/>
        </p:blipFill>
        <p:spPr>
          <a:xfrm>
            <a:off x="4332783" y="1634955"/>
            <a:ext cx="4972170" cy="3284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7124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D47A-4458-1FBD-08C6-4D04412C7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EBEB0-BD44-FC02-F36D-19EB1AB67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2713"/>
          <a:stretch/>
        </p:blipFill>
        <p:spPr>
          <a:xfrm>
            <a:off x="205515" y="649122"/>
            <a:ext cx="3796214" cy="44718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C4754C-D6F5-E1A2-1D3B-C1DE97CD06FA}"/>
              </a:ext>
            </a:extLst>
          </p:cNvPr>
          <p:cNvSpPr/>
          <p:nvPr/>
        </p:nvSpPr>
        <p:spPr>
          <a:xfrm>
            <a:off x="4834922" y="343720"/>
            <a:ext cx="4494180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Блинов Фёдор Абрамович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(1831 – 1902)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1651C-79AE-F918-543A-A6B20410D696}"/>
              </a:ext>
            </a:extLst>
          </p:cNvPr>
          <p:cNvSpPr txBox="1"/>
          <p:nvPr/>
        </p:nvSpPr>
        <p:spPr>
          <a:xfrm>
            <a:off x="681037" y="5808768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ИЗОБРЁЛ ГУСЕНИЧНЫЙ ТРАКТОР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584C06-A142-B29A-C13E-AA7B95BDD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r="4132"/>
          <a:stretch/>
        </p:blipFill>
        <p:spPr>
          <a:xfrm>
            <a:off x="4257368" y="1619301"/>
            <a:ext cx="5071734" cy="3350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319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2901B-6627-3AAA-651A-D058C79AD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C4363-945E-1DE2-F7B9-FBDF7F1AC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2651" r="223" b="8934"/>
          <a:stretch/>
        </p:blipFill>
        <p:spPr>
          <a:xfrm>
            <a:off x="205515" y="480182"/>
            <a:ext cx="3842116" cy="45258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2CD97A-E479-C8F7-E5D1-9D1DB1DFAAE6}"/>
              </a:ext>
            </a:extLst>
          </p:cNvPr>
          <p:cNvSpPr/>
          <p:nvPr/>
        </p:nvSpPr>
        <p:spPr>
          <a:xfrm>
            <a:off x="4809983" y="263854"/>
            <a:ext cx="4484561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Сергей Павлович Королёв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(1906 – 1966)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F1471-9976-4A16-94B6-BF7EFF2238A0}"/>
              </a:ext>
            </a:extLst>
          </p:cNvPr>
          <p:cNvSpPr txBox="1"/>
          <p:nvPr/>
        </p:nvSpPr>
        <p:spPr>
          <a:xfrm>
            <a:off x="681037" y="5669932"/>
            <a:ext cx="854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ИЗОБРЁЛ ИСКУССТВЕННЫЙ СПУТНИК ЗЕМЛИ.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КОНСТРУКТОР КОСМИЧЕСКИХ КОРАБЛЕЙ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A6F6FA-360E-27CE-FF21-AB18068A0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7424"/>
          <a:stretch/>
        </p:blipFill>
        <p:spPr>
          <a:xfrm>
            <a:off x="4294249" y="1555450"/>
            <a:ext cx="5000295" cy="3303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9294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8D02-9D8D-77F0-6099-DFB84F30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A2D71-C3D8-5003-FE98-719C363E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21703"/>
          <a:stretch/>
        </p:blipFill>
        <p:spPr>
          <a:xfrm>
            <a:off x="185255" y="696752"/>
            <a:ext cx="3851108" cy="4536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B43C08-4C43-0437-6BC9-E0A62D6A1BD4}"/>
              </a:ext>
            </a:extLst>
          </p:cNvPr>
          <p:cNvSpPr/>
          <p:nvPr/>
        </p:nvSpPr>
        <p:spPr>
          <a:xfrm>
            <a:off x="3845519" y="242990"/>
            <a:ext cx="5539338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Александр Николаевич Лодыгин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(1847 – 1923)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488B1-952C-F8BE-6D39-71E17FCAF4C2}"/>
              </a:ext>
            </a:extLst>
          </p:cNvPr>
          <p:cNvSpPr txBox="1"/>
          <p:nvPr/>
        </p:nvSpPr>
        <p:spPr>
          <a:xfrm>
            <a:off x="681037" y="5761138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СЧИТАЕТСЯ ИЗОБРЕТАТЕЛЕМ ЛАМПОЧКИ НАКАЛИВАНИЯ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23DDF7-F541-7BD5-3083-6B997CF3B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756"/>
          <a:stretch/>
        </p:blipFill>
        <p:spPr>
          <a:xfrm>
            <a:off x="4315845" y="1632736"/>
            <a:ext cx="5000186" cy="33030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664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F8E61-C2E4-E911-D32D-B84A2EA94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D761A-D77C-DB93-C2B3-A7F56BF5A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" t="-852" r="-1969" b="7410"/>
          <a:stretch>
            <a:fillRect/>
          </a:stretch>
        </p:blipFill>
        <p:spPr>
          <a:xfrm>
            <a:off x="224583" y="630222"/>
            <a:ext cx="3801477" cy="44780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BF1DD0-6575-542C-65AB-3CF58C1AA6DB}"/>
              </a:ext>
            </a:extLst>
          </p:cNvPr>
          <p:cNvSpPr/>
          <p:nvPr/>
        </p:nvSpPr>
        <p:spPr>
          <a:xfrm>
            <a:off x="5449622" y="242616"/>
            <a:ext cx="3849773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Борис Львович </a:t>
            </a:r>
            <a:r>
              <a:rPr lang="ru-RU" sz="2925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Розинг</a:t>
            </a:r>
            <a:endParaRPr lang="ru-RU" sz="2925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(1869 – 1933)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018A5-88F9-CF63-30A4-E4FD8B959173}"/>
              </a:ext>
            </a:extLst>
          </p:cNvPr>
          <p:cNvSpPr txBox="1"/>
          <p:nvPr/>
        </p:nvSpPr>
        <p:spPr>
          <a:xfrm>
            <a:off x="681037" y="5827667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ИЗОБРЁЛ ТЕЛЕВИДЕНИЕ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2CB3F9-4CF3-EC93-0C71-76B013F1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" t="5817" r="-1626" b="9615"/>
          <a:stretch>
            <a:fillRect/>
          </a:stretch>
        </p:blipFill>
        <p:spPr>
          <a:xfrm>
            <a:off x="4335854" y="1534416"/>
            <a:ext cx="4963541" cy="3278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6892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F0C4-D370-E3AA-481A-F86923FA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AC886-FF74-BFA9-BDC2-3A5128B08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-2943" r="26234" b="2943"/>
          <a:stretch>
            <a:fillRect/>
          </a:stretch>
        </p:blipFill>
        <p:spPr>
          <a:xfrm>
            <a:off x="234415" y="618092"/>
            <a:ext cx="3784799" cy="4458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438E8D-0857-835D-5EB4-3E0F30DB9183}"/>
              </a:ext>
            </a:extLst>
          </p:cNvPr>
          <p:cNvSpPr/>
          <p:nvPr/>
        </p:nvSpPr>
        <p:spPr>
          <a:xfrm>
            <a:off x="4242940" y="242990"/>
            <a:ext cx="5071261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Александр Степанович Попов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(1859 – 1906)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151C1-0A24-60B4-F5F6-2AF0E75304DB}"/>
              </a:ext>
            </a:extLst>
          </p:cNvPr>
          <p:cNvSpPr txBox="1"/>
          <p:nvPr/>
        </p:nvSpPr>
        <p:spPr>
          <a:xfrm>
            <a:off x="681037" y="5839797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ОДИН ИЗ ИЗОБРЕТАТЕЛЕЙ РАДИО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72797-2DF2-2F34-7C0C-A7C56039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" t="12331" r="-1269" b="1852"/>
          <a:stretch>
            <a:fillRect/>
          </a:stretch>
        </p:blipFill>
        <p:spPr>
          <a:xfrm>
            <a:off x="4327085" y="1493885"/>
            <a:ext cx="4987116" cy="3294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0467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BBB4-3FD4-244F-948D-7D2E3991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A1858B-B015-EF10-563B-60C93F4F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4" r="-2118" b="7373"/>
          <a:stretch>
            <a:fillRect/>
          </a:stretch>
        </p:blipFill>
        <p:spPr>
          <a:xfrm>
            <a:off x="234415" y="618092"/>
            <a:ext cx="3784799" cy="4458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E3E1FB-F6B2-3907-2984-DE6F9D9AC35F}"/>
              </a:ext>
            </a:extLst>
          </p:cNvPr>
          <p:cNvSpPr/>
          <p:nvPr/>
        </p:nvSpPr>
        <p:spPr>
          <a:xfrm>
            <a:off x="3582759" y="230485"/>
            <a:ext cx="5731442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Михаил Тимофеевич Калашников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(1919 – 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B56C0-F2C7-90F4-CF47-B91498FF0496}"/>
              </a:ext>
            </a:extLst>
          </p:cNvPr>
          <p:cNvSpPr txBox="1"/>
          <p:nvPr/>
        </p:nvSpPr>
        <p:spPr>
          <a:xfrm>
            <a:off x="681037" y="5839797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СОЗДАТЕЛЬ ВСЕМИРНО ИЗВЕСТНОГО АВТОМАТА КАЛАШНИКОВА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0BDAEA-2BEC-FB1B-2D15-88C49077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848"/>
          <a:stretch>
            <a:fillRect/>
          </a:stretch>
        </p:blipFill>
        <p:spPr>
          <a:xfrm>
            <a:off x="4327085" y="1493885"/>
            <a:ext cx="4987116" cy="3294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5049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DDE1-1BC6-5E7F-A3DD-ADE4C740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E3FD42-3B8C-39F7-C25A-BB240A33E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" b="7349"/>
          <a:stretch>
            <a:fillRect/>
          </a:stretch>
        </p:blipFill>
        <p:spPr>
          <a:xfrm>
            <a:off x="234415" y="618092"/>
            <a:ext cx="3784799" cy="4458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178B1D-FE5E-54BF-E2DD-3D2DE899BD74}"/>
              </a:ext>
            </a:extLst>
          </p:cNvPr>
          <p:cNvSpPr/>
          <p:nvPr/>
        </p:nvSpPr>
        <p:spPr>
          <a:xfrm>
            <a:off x="4494612" y="337002"/>
            <a:ext cx="4819589" cy="77521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9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Владимир Аронович Хавкин</a:t>
            </a:r>
          </a:p>
          <a:p>
            <a:pPr algn="ctr"/>
            <a:r>
              <a:rPr lang="ru-RU" sz="1625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(1860 - 1930)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61D16-9455-7790-6050-D49406DC1B4E}"/>
              </a:ext>
            </a:extLst>
          </p:cNvPr>
          <p:cNvSpPr txBox="1"/>
          <p:nvPr/>
        </p:nvSpPr>
        <p:spPr>
          <a:xfrm>
            <a:off x="681037" y="5839797"/>
            <a:ext cx="854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СОЗДАТЕЛЬ ПЕРВЫХ ВАКЦИН ОТ ХОЛЕРЫ И ЧУМЫ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EB3755-7F1E-5218-E2D6-233784C0D51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r="7424"/>
          <a:stretch/>
        </p:blipFill>
        <p:spPr>
          <a:xfrm>
            <a:off x="4327085" y="1493885"/>
            <a:ext cx="4987116" cy="3294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34553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207</TotalTime>
  <Words>139</Words>
  <Application>Microsoft Office PowerPoint</Application>
  <PresentationFormat>Лист A4 (210x297 мм)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Орлова</dc:creator>
  <cp:lastModifiedBy>Ирина Орлова</cp:lastModifiedBy>
  <cp:revision>21</cp:revision>
  <cp:lastPrinted>2025-01-26T17:50:13Z</cp:lastPrinted>
  <dcterms:created xsi:type="dcterms:W3CDTF">2025-01-26T15:59:07Z</dcterms:created>
  <dcterms:modified xsi:type="dcterms:W3CDTF">2026-02-01T07:40:48Z</dcterms:modified>
</cp:coreProperties>
</file>