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68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59" r:id="rId14"/>
    <p:sldId id="258" r:id="rId15"/>
    <p:sldId id="25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5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9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25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23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8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76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53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76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81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3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0F89-9124-4145-B387-8A0A63552CD2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3C606-6B6C-49EF-92B2-1BC65FF70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53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"/>
            <a:ext cx="12192396" cy="685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1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15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31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00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2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65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1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"/>
            <a:ext cx="12192000" cy="685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0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8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9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9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79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2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6"/>
            <a:ext cx="12192423" cy="68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01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Глубоковских</dc:creator>
  <cp:lastModifiedBy>Ирина Глубоковских</cp:lastModifiedBy>
  <cp:revision>1</cp:revision>
  <dcterms:created xsi:type="dcterms:W3CDTF">2025-05-04T12:53:49Z</dcterms:created>
  <dcterms:modified xsi:type="dcterms:W3CDTF">2025-05-04T12:54:33Z</dcterms:modified>
</cp:coreProperties>
</file>