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33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52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43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7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9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11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22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55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6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05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27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8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2EF78-86BB-48DB-B392-42D6F5259A1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6.wdp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0.wdp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4.wdp"/><Relationship Id="rId4" Type="http://schemas.openxmlformats.org/officeDocument/2006/relationships/image" Target="../media/image14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8.wdp"/><Relationship Id="rId4" Type="http://schemas.openxmlformats.org/officeDocument/2006/relationships/image" Target="../media/image18.png"/><Relationship Id="rId9" Type="http://schemas.microsoft.com/office/2007/relationships/hdphoto" Target="../media/hdphoto2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2.wdp"/><Relationship Id="rId4" Type="http://schemas.openxmlformats.org/officeDocument/2006/relationships/image" Target="../media/image22.png"/><Relationship Id="rId9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5C51A6-4046-3743-1835-EB822971F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466" y="3060661"/>
            <a:ext cx="3651356" cy="2776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64C19A-F910-4444-FDBE-E9741963E31D}"/>
              </a:ext>
            </a:extLst>
          </p:cNvPr>
          <p:cNvSpPr/>
          <p:nvPr/>
        </p:nvSpPr>
        <p:spPr>
          <a:xfrm>
            <a:off x="176981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0A212F3-EEBE-8035-9AF5-F166D4949081}"/>
              </a:ext>
            </a:extLst>
          </p:cNvPr>
          <p:cNvSpPr/>
          <p:nvPr/>
        </p:nvSpPr>
        <p:spPr>
          <a:xfrm>
            <a:off x="5176684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F274F-BF53-88E6-0340-3AA247231A0A}"/>
              </a:ext>
            </a:extLst>
          </p:cNvPr>
          <p:cNvSpPr txBox="1"/>
          <p:nvPr/>
        </p:nvSpPr>
        <p:spPr>
          <a:xfrm>
            <a:off x="340539" y="6005473"/>
            <a:ext cx="42252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СКЕЛЕТОН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CFBC7E-0DD4-63EB-E418-0AC847A84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1" r="9762" b="132"/>
          <a:stretch>
            <a:fillRect/>
          </a:stretch>
        </p:blipFill>
        <p:spPr>
          <a:xfrm>
            <a:off x="425162" y="400478"/>
            <a:ext cx="4055965" cy="265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BB360-25E7-9DC0-4C46-AE10BFC3F21E}"/>
              </a:ext>
            </a:extLst>
          </p:cNvPr>
          <p:cNvSpPr txBox="1"/>
          <p:nvPr/>
        </p:nvSpPr>
        <p:spPr>
          <a:xfrm>
            <a:off x="5340248" y="6005473"/>
            <a:ext cx="42252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БОБСЛЕЙ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2CAF55-F1E2-21D3-D283-0CAC4461D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23" b="9923"/>
          <a:stretch/>
        </p:blipFill>
        <p:spPr>
          <a:xfrm>
            <a:off x="6059621" y="217244"/>
            <a:ext cx="2786453" cy="316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DF9CC1-213D-CAD4-064D-AA20B9CA69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4" t="21862" r="31622" b="6920"/>
          <a:stretch>
            <a:fillRect/>
          </a:stretch>
        </p:blipFill>
        <p:spPr>
          <a:xfrm>
            <a:off x="5833659" y="3310653"/>
            <a:ext cx="3238376" cy="2451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806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65F9A-4B00-B1C5-F9D9-3CDF71907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0F9E95-260E-3232-16EB-8B5AE693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0" t="35529" r="3726"/>
          <a:stretch>
            <a:fillRect/>
          </a:stretch>
        </p:blipFill>
        <p:spPr>
          <a:xfrm rot="1212404">
            <a:off x="306673" y="3399174"/>
            <a:ext cx="4453748" cy="1895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1505B1-0BB9-764E-C4F7-EAAAE07ABC4A}"/>
              </a:ext>
            </a:extLst>
          </p:cNvPr>
          <p:cNvSpPr/>
          <p:nvPr/>
        </p:nvSpPr>
        <p:spPr>
          <a:xfrm>
            <a:off x="176981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AC0CB7-BC21-50FA-C85E-6F4230FE62F5}"/>
              </a:ext>
            </a:extLst>
          </p:cNvPr>
          <p:cNvSpPr/>
          <p:nvPr/>
        </p:nvSpPr>
        <p:spPr>
          <a:xfrm>
            <a:off x="5176684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45319-7516-D396-4D3D-421D3AB8951F}"/>
              </a:ext>
            </a:extLst>
          </p:cNvPr>
          <p:cNvSpPr txBox="1"/>
          <p:nvPr/>
        </p:nvSpPr>
        <p:spPr>
          <a:xfrm>
            <a:off x="340539" y="6005473"/>
            <a:ext cx="42252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САННЫЙ СПОРТ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5F67CA-5ED3-211A-8596-50AD3A2A2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1" t="11737" b="787"/>
          <a:stretch>
            <a:fillRect/>
          </a:stretch>
        </p:blipFill>
        <p:spPr>
          <a:xfrm>
            <a:off x="378153" y="329307"/>
            <a:ext cx="4149984" cy="25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8CC04C-A265-52B6-E685-03277DDF334F}"/>
              </a:ext>
            </a:extLst>
          </p:cNvPr>
          <p:cNvSpPr txBox="1"/>
          <p:nvPr/>
        </p:nvSpPr>
        <p:spPr>
          <a:xfrm>
            <a:off x="5340248" y="6005473"/>
            <a:ext cx="42252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ФИГУРНОЕ КАТАНИЕ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82DC74-7EFF-7D53-8FB5-6D5776C76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" r="3860"/>
          <a:stretch/>
        </p:blipFill>
        <p:spPr>
          <a:xfrm>
            <a:off x="5340248" y="270738"/>
            <a:ext cx="2786453" cy="316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687AA0-529E-A7BF-D8B7-9735255EA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89" b="-94"/>
          <a:stretch>
            <a:fillRect/>
          </a:stretch>
        </p:blipFill>
        <p:spPr>
          <a:xfrm>
            <a:off x="6327085" y="3457545"/>
            <a:ext cx="3238376" cy="2547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704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73AF1-B3B0-DE63-9691-A74E1019D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369D10-7345-C829-8F75-7A711431A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85" b="104"/>
          <a:stretch>
            <a:fillRect/>
          </a:stretch>
        </p:blipFill>
        <p:spPr>
          <a:xfrm rot="1733394">
            <a:off x="6095093" y="2985455"/>
            <a:ext cx="3238376" cy="320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3F38A0-C5FD-48AF-9266-D824ABE92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12" t="-1468" r="-1939" b="770"/>
          <a:stretch>
            <a:fillRect/>
          </a:stretch>
        </p:blipFill>
        <p:spPr>
          <a:xfrm>
            <a:off x="915672" y="2920613"/>
            <a:ext cx="3074946" cy="295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EBA03-C727-3CB6-E66E-2408D1159C80}"/>
              </a:ext>
            </a:extLst>
          </p:cNvPr>
          <p:cNvSpPr/>
          <p:nvPr/>
        </p:nvSpPr>
        <p:spPr>
          <a:xfrm>
            <a:off x="176981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77D6D-FA6E-5803-FFCF-B137AEF2178C}"/>
              </a:ext>
            </a:extLst>
          </p:cNvPr>
          <p:cNvSpPr txBox="1"/>
          <p:nvPr/>
        </p:nvSpPr>
        <p:spPr>
          <a:xfrm>
            <a:off x="340539" y="6005473"/>
            <a:ext cx="42252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БИАТЛОН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2DB790-1E10-2FC3-1DDA-0191E5E42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13" t="1203" r="7207" b="1203"/>
          <a:stretch>
            <a:fillRect/>
          </a:stretch>
        </p:blipFill>
        <p:spPr>
          <a:xfrm>
            <a:off x="619582" y="329307"/>
            <a:ext cx="3667125" cy="261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FEF55D-5D11-EDA9-1BE3-900E2C134DA4}"/>
              </a:ext>
            </a:extLst>
          </p:cNvPr>
          <p:cNvSpPr txBox="1"/>
          <p:nvPr/>
        </p:nvSpPr>
        <p:spPr>
          <a:xfrm>
            <a:off x="5340248" y="6005473"/>
            <a:ext cx="42252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СНОУБОРДИНГ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4EB30-2E3D-0DD2-9561-F220FDAEE3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7" r="9147"/>
          <a:stretch/>
        </p:blipFill>
        <p:spPr>
          <a:xfrm>
            <a:off x="5321381" y="10945"/>
            <a:ext cx="2786453" cy="316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745552-EC87-1C3B-4E1A-8C2BB8FA2808}"/>
              </a:ext>
            </a:extLst>
          </p:cNvPr>
          <p:cNvSpPr/>
          <p:nvPr/>
        </p:nvSpPr>
        <p:spPr>
          <a:xfrm>
            <a:off x="5176684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262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96C5B-DC5D-0710-D573-65EB31DC8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C783F-69EA-DAEB-08FA-6511F00EE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7" r="12347"/>
          <a:stretch/>
        </p:blipFill>
        <p:spPr>
          <a:xfrm rot="630537">
            <a:off x="5833663" y="3016846"/>
            <a:ext cx="3238376" cy="320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A3D5F0-3EDA-0152-EB4F-ADC70D2C0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" r="11497"/>
          <a:stretch>
            <a:fillRect/>
          </a:stretch>
        </p:blipFill>
        <p:spPr>
          <a:xfrm>
            <a:off x="854388" y="3276599"/>
            <a:ext cx="3197515" cy="279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08CFF9-5117-7945-752B-B0192E96141C}"/>
              </a:ext>
            </a:extLst>
          </p:cNvPr>
          <p:cNvSpPr/>
          <p:nvPr/>
        </p:nvSpPr>
        <p:spPr>
          <a:xfrm>
            <a:off x="176981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7ACEA-3D51-B9A3-7301-D76AD7C56FFE}"/>
              </a:ext>
            </a:extLst>
          </p:cNvPr>
          <p:cNvSpPr txBox="1"/>
          <p:nvPr/>
        </p:nvSpPr>
        <p:spPr>
          <a:xfrm>
            <a:off x="340539" y="6005473"/>
            <a:ext cx="42252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ХОККЕЙ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884E02-7FCD-D514-DC0E-4A9BF6364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-311" r="-1" b="-535"/>
          <a:stretch>
            <a:fillRect/>
          </a:stretch>
        </p:blipFill>
        <p:spPr>
          <a:xfrm>
            <a:off x="854387" y="329307"/>
            <a:ext cx="3197516" cy="2712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DC4B48-1C53-4410-07BA-B2F9734E7879}"/>
              </a:ext>
            </a:extLst>
          </p:cNvPr>
          <p:cNvSpPr txBox="1"/>
          <p:nvPr/>
        </p:nvSpPr>
        <p:spPr>
          <a:xfrm>
            <a:off x="5340248" y="6005473"/>
            <a:ext cx="42252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ФРИСТАЙЛ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D4A3A7-862B-1471-DDE8-8481813E4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" r="1519" b="10387"/>
          <a:stretch>
            <a:fillRect/>
          </a:stretch>
        </p:blipFill>
        <p:spPr>
          <a:xfrm>
            <a:off x="6059624" y="202790"/>
            <a:ext cx="2786453" cy="283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3B93CA-2BA7-8BD6-FFBD-816C222DFB60}"/>
              </a:ext>
            </a:extLst>
          </p:cNvPr>
          <p:cNvSpPr/>
          <p:nvPr/>
        </p:nvSpPr>
        <p:spPr>
          <a:xfrm>
            <a:off x="5176684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02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061DF-D1E1-EAD8-1CBE-10CF6EC99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F2A5EB-514A-B60B-9945-605838218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9" r="15509"/>
          <a:stretch>
            <a:fillRect/>
          </a:stretch>
        </p:blipFill>
        <p:spPr>
          <a:xfrm>
            <a:off x="6086475" y="2972399"/>
            <a:ext cx="2989579" cy="264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38116-B276-391F-730A-F3848BA56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" r="1937"/>
          <a:stretch/>
        </p:blipFill>
        <p:spPr>
          <a:xfrm>
            <a:off x="829946" y="2714625"/>
            <a:ext cx="3289053" cy="316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74E0F6-2187-1319-5DBA-63322116B7DA}"/>
              </a:ext>
            </a:extLst>
          </p:cNvPr>
          <p:cNvSpPr/>
          <p:nvPr/>
        </p:nvSpPr>
        <p:spPr>
          <a:xfrm>
            <a:off x="176981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3F3833-E547-B8B7-49FB-7361C67D912B}"/>
              </a:ext>
            </a:extLst>
          </p:cNvPr>
          <p:cNvSpPr txBox="1"/>
          <p:nvPr/>
        </p:nvSpPr>
        <p:spPr>
          <a:xfrm>
            <a:off x="340539" y="6005473"/>
            <a:ext cx="42252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ГОНКИ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D7C081-46E2-B768-7F30-C8F02282C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1" t="10335" r="2976"/>
          <a:stretch>
            <a:fillRect/>
          </a:stretch>
        </p:blipFill>
        <p:spPr>
          <a:xfrm>
            <a:off x="383292" y="202791"/>
            <a:ext cx="4182460" cy="2591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A25F8-D784-799C-F990-620225579005}"/>
              </a:ext>
            </a:extLst>
          </p:cNvPr>
          <p:cNvSpPr txBox="1"/>
          <p:nvPr/>
        </p:nvSpPr>
        <p:spPr>
          <a:xfrm>
            <a:off x="5340248" y="5759813"/>
            <a:ext cx="4225213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СКОРОСТНОЙ БЕГ НА КОНЬКАХ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DB1D2F-619D-AAE4-37CC-65EB7AD11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" r="281"/>
          <a:stretch>
            <a:fillRect/>
          </a:stretch>
        </p:blipFill>
        <p:spPr>
          <a:xfrm>
            <a:off x="5532958" y="460610"/>
            <a:ext cx="3839785" cy="2591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7404D4-B338-B5EA-2354-FB31CDD6732D}"/>
              </a:ext>
            </a:extLst>
          </p:cNvPr>
          <p:cNvSpPr/>
          <p:nvPr/>
        </p:nvSpPr>
        <p:spPr>
          <a:xfrm>
            <a:off x="5176684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46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F2367-ED56-21C6-449E-CC92A079F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92B542-C839-00D6-7D0E-6E603A867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7" r="2150" b="15549"/>
          <a:stretch>
            <a:fillRect/>
          </a:stretch>
        </p:blipFill>
        <p:spPr>
          <a:xfrm>
            <a:off x="5504897" y="3172894"/>
            <a:ext cx="3895907" cy="270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FFC18A-AA44-5453-520B-923BE5663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59" r="4225"/>
          <a:stretch>
            <a:fillRect/>
          </a:stretch>
        </p:blipFill>
        <p:spPr>
          <a:xfrm>
            <a:off x="340537" y="2998113"/>
            <a:ext cx="4225213" cy="295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B261D9-22F6-50CA-94BF-B2E042C99F99}"/>
              </a:ext>
            </a:extLst>
          </p:cNvPr>
          <p:cNvSpPr/>
          <p:nvPr/>
        </p:nvSpPr>
        <p:spPr>
          <a:xfrm>
            <a:off x="176981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6A649-FA78-ADE5-F6EC-9C37EC693843}"/>
              </a:ext>
            </a:extLst>
          </p:cNvPr>
          <p:cNvSpPr txBox="1"/>
          <p:nvPr/>
        </p:nvSpPr>
        <p:spPr>
          <a:xfrm>
            <a:off x="340539" y="6005473"/>
            <a:ext cx="42252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КЁРЛИНГ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29F2DA-BA65-93D0-F5CD-0DE1C9418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" r="6687"/>
          <a:stretch/>
        </p:blipFill>
        <p:spPr>
          <a:xfrm>
            <a:off x="619582" y="329307"/>
            <a:ext cx="3667125" cy="261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FBA62F-7148-33FD-4B97-853ECE33660E}"/>
              </a:ext>
            </a:extLst>
          </p:cNvPr>
          <p:cNvSpPr txBox="1"/>
          <p:nvPr/>
        </p:nvSpPr>
        <p:spPr>
          <a:xfrm>
            <a:off x="5261130" y="6020861"/>
            <a:ext cx="4383442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С ТРАМПЛИНА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F47826-6C68-C327-6080-5DDA064E0E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7" r="10922"/>
          <a:stretch>
            <a:fillRect/>
          </a:stretch>
        </p:blipFill>
        <p:spPr>
          <a:xfrm>
            <a:off x="5590536" y="373442"/>
            <a:ext cx="2991489" cy="2531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437292-38AC-64BD-8D7B-111CE4AE75EB}"/>
              </a:ext>
            </a:extLst>
          </p:cNvPr>
          <p:cNvSpPr/>
          <p:nvPr/>
        </p:nvSpPr>
        <p:spPr>
          <a:xfrm>
            <a:off x="5176684" y="202790"/>
            <a:ext cx="4552335" cy="645241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729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205</TotalTime>
  <Words>20</Words>
  <Application>Microsoft Office PowerPoint</Application>
  <PresentationFormat>Лист A4 (210x297 мм)</PresentationFormat>
  <Paragraphs>12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Ирина Орлова</dc:creator>
  <cp:lastModifiedBy>Ирина Орлова</cp:lastModifiedBy>
  <cp:revision>30</cp:revision>
  <dcterms:created xsi:type="dcterms:W3CDTF">2025-12-03T19:26:17Z</dcterms:created>
  <dcterms:modified xsi:type="dcterms:W3CDTF">2026-01-05T14:47:28Z</dcterms:modified>
</cp:coreProperties>
</file>