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55256-97CE-47D5-80BD-5E6DA32CF99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91DE-DD16-4399-A126-63E971C27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2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91DE-DD16-4399-A126-63E971C275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4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66F543-D2A4-43AF-878A-FC35C7B41CBA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E338B4-6F35-4ED9-8C6C-73D05BBABA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yulia\Desktop\Словари\bCcdLLQYn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880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63284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словарь?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69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56084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r>
              <a:rPr lang="ru-RU" sz="2800" dirty="0" smtClean="0"/>
              <a:t>Значение словарей в жизни каждого человека трудно переоценить. </a:t>
            </a:r>
          </a:p>
          <a:p>
            <a:r>
              <a:rPr lang="ru-RU" sz="2800" dirty="0" smtClean="0"/>
              <a:t>Чтение словарей, постоянное обращение к ним повышает культуру речи. </a:t>
            </a:r>
          </a:p>
          <a:p>
            <a:r>
              <a:rPr lang="ru-RU" sz="2800" dirty="0" smtClean="0"/>
              <a:t>Словари обогащают индивидуальный </a:t>
            </a:r>
            <a:r>
              <a:rPr lang="ru-RU" sz="2800" dirty="0" smtClean="0"/>
              <a:t>словарный запас, </a:t>
            </a:r>
            <a:r>
              <a:rPr lang="ru-RU" sz="2800" dirty="0" smtClean="0"/>
              <a:t>знакомят с нормами русского языка, предостерегают от неправильного употребления слов, их грамматических форм, произношения...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479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ulia\Desktop\Словари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838"/>
            <a:ext cx="7009457" cy="56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6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lia\Desktop\Словари\9c9caab55dfe206a334df59543738c0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8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lia\Desktop\Словари\рисунок словар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6450"/>
            <a:ext cx="7620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1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840398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9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866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5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065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20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768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50</Words>
  <Application>Microsoft Office PowerPoint</Application>
  <PresentationFormat>Экран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Адаменко</dc:creator>
  <cp:lastModifiedBy>Юлия Адаменко</cp:lastModifiedBy>
  <cp:revision>11</cp:revision>
  <dcterms:created xsi:type="dcterms:W3CDTF">2024-04-28T08:35:45Z</dcterms:created>
  <dcterms:modified xsi:type="dcterms:W3CDTF">2024-04-28T18:29:35Z</dcterms:modified>
</cp:coreProperties>
</file>