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8" r:id="rId11"/>
    <p:sldId id="269" r:id="rId12"/>
    <p:sldId id="292" r:id="rId13"/>
    <p:sldId id="285" r:id="rId14"/>
    <p:sldId id="286" r:id="rId15"/>
    <p:sldId id="287" r:id="rId16"/>
    <p:sldId id="288" r:id="rId17"/>
    <p:sldId id="289" r:id="rId18"/>
    <p:sldId id="293" r:id="rId19"/>
    <p:sldId id="294" r:id="rId20"/>
    <p:sldId id="290" r:id="rId21"/>
    <p:sldId id="291" r:id="rId22"/>
    <p:sldId id="295" r:id="rId23"/>
    <p:sldId id="283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55" autoAdjust="0"/>
    <p:restoredTop sz="94660"/>
  </p:normalViewPr>
  <p:slideViewPr>
    <p:cSldViewPr>
      <p:cViewPr>
        <p:scale>
          <a:sx n="100" d="100"/>
          <a:sy n="100" d="100"/>
        </p:scale>
        <p:origin x="-1254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2DA8C-9B94-47C2-BABE-769C7D27E87A}" type="datetimeFigureOut">
              <a:rPr lang="ru-RU" smtClean="0"/>
              <a:pPr/>
              <a:t>13.06.2024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CC3-8A3E-4C66-8C93-A12E9A1BA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2DA8C-9B94-47C2-BABE-769C7D27E87A}" type="datetimeFigureOut">
              <a:rPr lang="ru-RU" smtClean="0"/>
              <a:pPr/>
              <a:t>13.06.2024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CC3-8A3E-4C66-8C93-A12E9A1BA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2DA8C-9B94-47C2-BABE-769C7D27E87A}" type="datetimeFigureOut">
              <a:rPr lang="ru-RU" smtClean="0"/>
              <a:pPr/>
              <a:t>13.06.2024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CC3-8A3E-4C66-8C93-A12E9A1BA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2DA8C-9B94-47C2-BABE-769C7D27E87A}" type="datetimeFigureOut">
              <a:rPr lang="ru-RU" smtClean="0"/>
              <a:pPr/>
              <a:t>13.06.2024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CC3-8A3E-4C66-8C93-A12E9A1BA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2DA8C-9B94-47C2-BABE-769C7D27E87A}" type="datetimeFigureOut">
              <a:rPr lang="ru-RU" smtClean="0"/>
              <a:pPr/>
              <a:t>13.06.2024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CC3-8A3E-4C66-8C93-A12E9A1BA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2DA8C-9B94-47C2-BABE-769C7D27E87A}" type="datetimeFigureOut">
              <a:rPr lang="ru-RU" smtClean="0"/>
              <a:pPr/>
              <a:t>13.06.2024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CC3-8A3E-4C66-8C93-A12E9A1BA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2DA8C-9B94-47C2-BABE-769C7D27E87A}" type="datetimeFigureOut">
              <a:rPr lang="ru-RU" smtClean="0"/>
              <a:pPr/>
              <a:t>13.06.2024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CC3-8A3E-4C66-8C93-A12E9A1BA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2DA8C-9B94-47C2-BABE-769C7D27E87A}" type="datetimeFigureOut">
              <a:rPr lang="ru-RU" smtClean="0"/>
              <a:pPr/>
              <a:t>13.06.2024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CC3-8A3E-4C66-8C93-A12E9A1BA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2DA8C-9B94-47C2-BABE-769C7D27E87A}" type="datetimeFigureOut">
              <a:rPr lang="ru-RU" smtClean="0"/>
              <a:pPr/>
              <a:t>13.06.2024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CC3-8A3E-4C66-8C93-A12E9A1BA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2DA8C-9B94-47C2-BABE-769C7D27E87A}" type="datetimeFigureOut">
              <a:rPr lang="ru-RU" smtClean="0"/>
              <a:pPr/>
              <a:t>13.06.2024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CC3-8A3E-4C66-8C93-A12E9A1BA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2DA8C-9B94-47C2-BABE-769C7D27E87A}" type="datetimeFigureOut">
              <a:rPr lang="ru-RU" smtClean="0"/>
              <a:pPr/>
              <a:t>13.06.2024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CC3-8A3E-4C66-8C93-A12E9A1BA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2DA8C-9B94-47C2-BABE-769C7D27E87A}" type="datetimeFigureOut">
              <a:rPr lang="ru-RU" smtClean="0"/>
              <a:pPr/>
              <a:t>13.06.2024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A6CC3-8A3E-4C66-8C93-A12E9A1BA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14798131_6-p-fon-dlya-pdd-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016"/>
            <a:ext cx="9144000" cy="685396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060848"/>
            <a:ext cx="6840760" cy="3384376"/>
          </a:xfrm>
        </p:spPr>
        <p:txBody>
          <a:bodyPr>
            <a:normAutofit fontScale="90000"/>
          </a:bodyPr>
          <a:lstStyle/>
          <a:p>
            <a:r>
              <a:rPr lang="ru-RU" sz="1600" b="1" dirty="0" smtClean="0">
                <a:latin typeface="Monotype Corsiva" pitchFamily="66" charset="0"/>
                <a:cs typeface="Times New Roman" pitchFamily="18" charset="0"/>
              </a:rPr>
              <a:t>МДОАУ «Детский сад 55 «Солнышко» </a:t>
            </a:r>
            <a:r>
              <a:rPr lang="ru-RU" sz="1600" b="1" dirty="0" err="1" smtClean="0">
                <a:latin typeface="Monotype Corsiva" pitchFamily="66" charset="0"/>
                <a:cs typeface="Times New Roman" pitchFamily="18" charset="0"/>
              </a:rPr>
              <a:t>общеразвивающего</a:t>
            </a:r>
            <a:r>
              <a:rPr lang="ru-RU" sz="1600" b="1" dirty="0" smtClean="0">
                <a:latin typeface="Monotype Corsiva" pitchFamily="66" charset="0"/>
                <a:cs typeface="Times New Roman" pitchFamily="18" charset="0"/>
              </a:rPr>
              <a:t> вида </a:t>
            </a:r>
            <a:br>
              <a:rPr lang="ru-RU" sz="1600" b="1" dirty="0" smtClean="0">
                <a:latin typeface="Monotype Corsiva" pitchFamily="66" charset="0"/>
                <a:cs typeface="Times New Roman" pitchFamily="18" charset="0"/>
              </a:rPr>
            </a:br>
            <a:r>
              <a:rPr lang="ru-RU" sz="1600" b="1" dirty="0" smtClean="0">
                <a:latin typeface="Monotype Corsiva" pitchFamily="66" charset="0"/>
                <a:cs typeface="Times New Roman" pitchFamily="18" charset="0"/>
              </a:rPr>
              <a:t>с приоритетным осуществлением</a:t>
            </a:r>
            <a:r>
              <a:rPr lang="ru-RU" sz="1600" i="1" dirty="0" smtClean="0"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sz="1600" i="1" dirty="0" smtClean="0">
                <a:latin typeface="Monotype Corsiva" pitchFamily="66" charset="0"/>
                <a:cs typeface="Times New Roman" pitchFamily="18" charset="0"/>
              </a:rPr>
            </a:br>
            <a:r>
              <a:rPr lang="ru-RU" sz="1600" b="1" dirty="0" smtClean="0">
                <a:latin typeface="Monotype Corsiva" pitchFamily="66" charset="0"/>
                <a:cs typeface="Times New Roman" pitchFamily="18" charset="0"/>
              </a:rPr>
              <a:t>физического развития воспитанников г. Орска»</a:t>
            </a:r>
            <a:r>
              <a:rPr lang="ru-RU" sz="1600" b="1" dirty="0" smtClean="0">
                <a:latin typeface="Monotype Corsiva" pitchFamily="66" charset="0"/>
              </a:rPr>
              <a:t/>
            </a:r>
            <a:br>
              <a:rPr lang="ru-RU" sz="1600" b="1" dirty="0" smtClean="0">
                <a:latin typeface="Monotype Corsiva" pitchFamily="66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1600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1600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Краткосрочный проект </a:t>
            </a:r>
            <a:r>
              <a:rPr lang="ru-RU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 ПДД</a:t>
            </a:r>
            <a:r>
              <a:rPr lang="ru-RU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для детей средней группы</a:t>
            </a:r>
            <a:r>
              <a:rPr lang="ru-RU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«Город грамотных пешеходов»</a:t>
            </a:r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1600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1600" b="1" dirty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1600" b="1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1600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1600" b="1" dirty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1600" b="1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1600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1600" b="1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Monotype Corsiva" pitchFamily="66" charset="0"/>
              </a:rPr>
              <a:t>        </a:t>
            </a:r>
            <a:r>
              <a:rPr 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Подготовила:                                                                                                                  воспитатель </a:t>
            </a:r>
            <a:br>
              <a:rPr 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Е. И. </a:t>
            </a:r>
            <a:r>
              <a:rPr lang="ru-RU" sz="16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Мерзлова</a:t>
            </a:r>
            <a:r>
              <a:rPr 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1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1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14798131_6-p-fon-dlya-pdd-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88640"/>
            <a:ext cx="9144000" cy="685396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052736"/>
            <a:ext cx="6624736" cy="396044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Образовательная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деятельность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1. по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познавательному развитию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«Знакомство с участниками дорожного движения», «Правила все знай и всегда их выполняй», «Дорожная безопасность», «Школа светофорных наук»,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«Правила дорожного движения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». «Светофор – наш верный друг»;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конструированию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«Зажги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светофорчик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«Автомобильчик», «Дорожные знаки» (из бросового материала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), «Палочки – выручалочки»;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Аппликация « Автобус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»;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Лепка «Светофор», «Пешеходный переход»; «Машина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»;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Рисование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«По дороге едут грузовики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«Светофор», «Машина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», «Раскрась дорожный знак»;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Чтение стихотворений, загадывание загадок на тему «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ПДД».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7.Дидактические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игры: «Дорожные знаки», «Собери машину по частям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«Четвертый лишний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»; «Разрешается – запрещается», «Найди отличия»,«Виды транспорта», «Подбери знак»;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Подвижные игры: «По длинной извилистой дорожке», «Воробушки и автомобиль» «Поезд», «Машины», «Трамвай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«Цветные автомобили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»;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14798131_6-p-fon-dlya-pdd-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016"/>
            <a:ext cx="9144000" cy="673935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6768752" cy="6034682"/>
          </a:xfrm>
        </p:spPr>
        <p:txBody>
          <a:bodyPr>
            <a:norm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9. Динамические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паузы;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10. Пальчиковая гимнастика;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11. Сюжетно–ролевые игры «Шофёры», «Путешествие на автобусе», «Водители и пешеходы», «Транспорт» (разноцветные рули, игрушечные машины (грузовые, легковые), жилеты с изображением того или иного вида транспорта), игры с макетом светофора;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12. Дыхательная гимнастика «Вот какие мы большие», «Насос»;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13. Артикуляционная гимнастика «Заборчик»;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14. Гимнастика для глаз «Глазки видят всё вокруг»;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15. Физкультминутки: «В дороге», «Дети едут на машине», «Светофор»;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16. Раскраски по ПДД;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17. Игровое задание «Сколько у светофора цветов»;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18. Просмотр презентации «Наш друг светофор».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14798131_6-p-fon-dlya-pdd-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6840760" cy="5890666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 с родителями: </a:t>
            </a:r>
            <a:b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Организация выставки рисунков по ПДД;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- Папка – передвижка: «Советы по безопасности на дороге для вас и ваших детей»;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Памятка для родителей «Если ты пешеход»;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-Консультация для родителей «Легко ли научить ребенка правильно вести себя на дороге?»;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-Родительское собрание «Дорога, ребенок, безопасность»</a:t>
            </a:r>
            <a:endParaRPr lang="ru-RU" sz="1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152128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Игры и игровые задания: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«Зажги </a:t>
            </a:r>
            <a:r>
              <a:rPr lang="ru-RU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светофорик</a:t>
            </a: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»,</a:t>
            </a:r>
            <a:b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«Палочки – выручалочки»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20211006_1540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268760"/>
            <a:ext cx="1872208" cy="2376264"/>
          </a:xfrm>
        </p:spPr>
      </p:pic>
      <p:pic>
        <p:nvPicPr>
          <p:cNvPr id="5" name="Содержимое 3" descr="IMG_20211006_1540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7091" y="4077072"/>
            <a:ext cx="1878685" cy="2520280"/>
          </a:xfrm>
          <a:prstGeom prst="rect">
            <a:avLst/>
          </a:prstGeom>
        </p:spPr>
      </p:pic>
      <p:pic>
        <p:nvPicPr>
          <p:cNvPr id="6" name="Содержимое 3" descr="IMG_20211006_1540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752" y="1844824"/>
            <a:ext cx="1872208" cy="2448272"/>
          </a:xfrm>
          <a:prstGeom prst="rect">
            <a:avLst/>
          </a:prstGeom>
        </p:spPr>
      </p:pic>
      <p:pic>
        <p:nvPicPr>
          <p:cNvPr id="7" name="Содержимое 3" descr="IMG_20211006_1540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32240" y="1268760"/>
            <a:ext cx="1998222" cy="2664296"/>
          </a:xfrm>
          <a:prstGeom prst="rect">
            <a:avLst/>
          </a:prstGeom>
        </p:spPr>
      </p:pic>
      <p:pic>
        <p:nvPicPr>
          <p:cNvPr id="8" name="Содержимое 3" descr="IMG_20211006_15400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64088" y="4077072"/>
            <a:ext cx="1944216" cy="252028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2195736" y="1772816"/>
            <a:ext cx="216024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4644008" y="1844824"/>
            <a:ext cx="201622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«Подбери знак»</a:t>
            </a:r>
            <a:b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«Раскрась дорожный знак»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20211006_1551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980728"/>
            <a:ext cx="1913260" cy="2548880"/>
          </a:xfrm>
        </p:spPr>
      </p:pic>
      <p:pic>
        <p:nvPicPr>
          <p:cNvPr id="5" name="Содержимое 3" descr="IMG_20211006_1551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4005064"/>
            <a:ext cx="1911660" cy="2548880"/>
          </a:xfrm>
          <a:prstGeom prst="rect">
            <a:avLst/>
          </a:prstGeom>
        </p:spPr>
      </p:pic>
      <p:pic>
        <p:nvPicPr>
          <p:cNvPr id="6" name="Содержимое 3" descr="IMG_20211006_1551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48264" y="1052736"/>
            <a:ext cx="1911660" cy="2548880"/>
          </a:xfrm>
          <a:prstGeom prst="rect">
            <a:avLst/>
          </a:prstGeom>
        </p:spPr>
      </p:pic>
      <p:pic>
        <p:nvPicPr>
          <p:cNvPr id="7" name="Содержимое 3" descr="IMG_20211006_15513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4128" y="4077072"/>
            <a:ext cx="1911660" cy="254888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3768" y="2420888"/>
            <a:ext cx="194421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9992" y="1556792"/>
            <a:ext cx="208823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«Найди отличия»</a:t>
            </a:r>
            <a:b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«Разрешается – запрещается»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20211006_1600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836712"/>
            <a:ext cx="2016224" cy="2664295"/>
          </a:xfrm>
        </p:spPr>
      </p:pic>
      <p:pic>
        <p:nvPicPr>
          <p:cNvPr id="5" name="Содержимое 3" descr="IMG_20211006_160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193705"/>
            <a:ext cx="1998221" cy="2664295"/>
          </a:xfrm>
          <a:prstGeom prst="rect">
            <a:avLst/>
          </a:prstGeom>
        </p:spPr>
      </p:pic>
      <p:pic>
        <p:nvPicPr>
          <p:cNvPr id="6" name="Содержимое 3" descr="IMG_20211006_1600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48264" y="3645024"/>
            <a:ext cx="1998221" cy="2664294"/>
          </a:xfrm>
          <a:prstGeom prst="rect">
            <a:avLst/>
          </a:prstGeom>
        </p:spPr>
      </p:pic>
      <p:pic>
        <p:nvPicPr>
          <p:cNvPr id="7" name="Содержимое 3" descr="IMG_20211006_1600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64088" y="1484784"/>
            <a:ext cx="1998220" cy="2664294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760" y="1772816"/>
            <a:ext cx="208823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95936" y="4149080"/>
            <a:ext cx="194421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«Такой разный транспорт»</a:t>
            </a:r>
            <a:b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«Правила дорожного движения»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20211006_1610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196752"/>
            <a:ext cx="2088232" cy="2692896"/>
          </a:xfrm>
        </p:spPr>
      </p:pic>
      <p:pic>
        <p:nvPicPr>
          <p:cNvPr id="6" name="Содержимое 3" descr="IMG_20211006_1610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4005064"/>
            <a:ext cx="2019672" cy="2692896"/>
          </a:xfrm>
          <a:prstGeom prst="rect">
            <a:avLst/>
          </a:prstGeom>
        </p:spPr>
      </p:pic>
      <p:pic>
        <p:nvPicPr>
          <p:cNvPr id="7" name="Содержимое 3" descr="IMG_20211006_1610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1124744"/>
            <a:ext cx="2019672" cy="2692896"/>
          </a:xfrm>
          <a:prstGeom prst="rect">
            <a:avLst/>
          </a:prstGeom>
        </p:spPr>
      </p:pic>
      <p:pic>
        <p:nvPicPr>
          <p:cNvPr id="8" name="Содержимое 3" descr="IMG_20211006_1610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8184" y="1196752"/>
            <a:ext cx="2019672" cy="2692896"/>
          </a:xfrm>
          <a:prstGeom prst="rect">
            <a:avLst/>
          </a:prstGeom>
        </p:spPr>
      </p:pic>
      <p:pic>
        <p:nvPicPr>
          <p:cNvPr id="9" name="Содержимое 3" descr="IMG_20211006_16102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44208" y="4005064"/>
            <a:ext cx="2019672" cy="2692896"/>
          </a:xfrm>
          <a:prstGeom prst="rect">
            <a:avLst/>
          </a:prstGeom>
        </p:spPr>
      </p:pic>
      <p:pic>
        <p:nvPicPr>
          <p:cNvPr id="10" name="Содержимое 3" descr="IMG_20211006_16102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51920" y="3933056"/>
            <a:ext cx="2019672" cy="269289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404664"/>
            <a:ext cx="3672408" cy="172819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Чтение </a:t>
            </a:r>
            <a:b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художественной </a:t>
            </a:r>
            <a:b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литературы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139952" y="2204864"/>
            <a:ext cx="208823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95536" y="260648"/>
            <a:ext cx="2016225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300192" y="476672"/>
            <a:ext cx="201622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835696" y="2708920"/>
            <a:ext cx="194421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804248" y="3212976"/>
            <a:ext cx="204769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779912" y="4869160"/>
            <a:ext cx="2047696" cy="1722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274638"/>
            <a:ext cx="6120680" cy="92211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Макет дороги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age-17-10-21-07-21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052736"/>
            <a:ext cx="2664296" cy="3168352"/>
          </a:xfrm>
        </p:spPr>
      </p:pic>
      <p:pic>
        <p:nvPicPr>
          <p:cNvPr id="6" name="Содержимое 3" descr="image-17-10-21-07-2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556792"/>
            <a:ext cx="3384376" cy="2736304"/>
          </a:xfrm>
          <a:prstGeom prst="rect">
            <a:avLst/>
          </a:prstGeom>
        </p:spPr>
      </p:pic>
      <p:pic>
        <p:nvPicPr>
          <p:cNvPr id="5" name="Содержимое 3" descr="image-17-10-21-07-21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1760" y="3933056"/>
            <a:ext cx="3600400" cy="259228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Детско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родительские проекты</a:t>
            </a:r>
            <a:b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по теме «Безопасность на дороге»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age-17-10-21-07-21-3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384237">
            <a:off x="251520" y="1412776"/>
            <a:ext cx="2592288" cy="3024335"/>
          </a:xfrm>
        </p:spPr>
      </p:pic>
      <p:pic>
        <p:nvPicPr>
          <p:cNvPr id="6" name="Содержимое 3" descr="image-17-10-21-07-21-3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610845" y="3542283"/>
            <a:ext cx="2664296" cy="3445842"/>
          </a:xfrm>
          <a:prstGeom prst="rect">
            <a:avLst/>
          </a:prstGeom>
        </p:spPr>
      </p:pic>
      <p:pic>
        <p:nvPicPr>
          <p:cNvPr id="7" name="Содержимое 3" descr="image-17-10-21-07-21-3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948549">
            <a:off x="4718033" y="1259064"/>
            <a:ext cx="2448272" cy="3312368"/>
          </a:xfrm>
          <a:prstGeom prst="rect">
            <a:avLst/>
          </a:prstGeom>
        </p:spPr>
      </p:pic>
      <p:pic>
        <p:nvPicPr>
          <p:cNvPr id="8" name="Содержимое 3" descr="image-17-10-21-07-21-3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713758">
            <a:off x="1181389" y="3475141"/>
            <a:ext cx="2751166" cy="333795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14798131_6-p-fon-dlya-pdd-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016"/>
            <a:ext cx="9144000" cy="685396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692696"/>
            <a:ext cx="6840760" cy="5616624"/>
          </a:xfrm>
        </p:spPr>
        <p:txBody>
          <a:bodyPr>
            <a:normAutofit/>
          </a:bodyPr>
          <a:lstStyle/>
          <a:p>
            <a:r>
              <a:rPr 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Тип проекта</a:t>
            </a:r>
            <a:r>
              <a:rPr lang="ru-RU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познавательно-игровой. 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Продолжительность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недели. 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Участники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– воспитатели, воспитанники средней группы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их родители. 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Актуальность: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Актуальность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 просто жизненная необходимость обучения детей Правилам дорожного движения несомненна. Статистика утверждает, что очень часто причиной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дорожно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– транспортного происшествия являются сами дети.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Дети еще не умеют в должной степени управлять своим поведением. Они не в состоянии правильно определить расстояние до приближающейся машины, ее скорость и переоценивают свои возможности, считая себя самыми быстрыми и ловкими. У них еще не выработалась способность предвидеть возможную опасность в быстро меняющейся дорожной обстановке. Поэтому они безмятежно выбегают на дорогу перед остановившейся машиной и внезапно появляются на пути другой.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Избежать опасности можно, лишь обучая детей Правилам дорожного движения с самого раннего возраста.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52128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Выставка совместных работ</a:t>
            </a:r>
            <a:b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родителей и детей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20211006_2102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314726">
            <a:off x="549255" y="1835380"/>
            <a:ext cx="2520280" cy="3027192"/>
          </a:xfrm>
        </p:spPr>
      </p:pic>
      <p:pic>
        <p:nvPicPr>
          <p:cNvPr id="9" name="Содержимое 3" descr="IMG_20211006_2102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74026">
            <a:off x="2818238" y="3024106"/>
            <a:ext cx="2489081" cy="3167690"/>
          </a:xfrm>
          <a:prstGeom prst="rect">
            <a:avLst/>
          </a:prstGeom>
        </p:spPr>
      </p:pic>
      <p:pic>
        <p:nvPicPr>
          <p:cNvPr id="5" name="Содержимое 3" descr="IMG_20211006_2102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778997">
            <a:off x="5078560" y="2017177"/>
            <a:ext cx="2520280" cy="303151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IMG_20211006_2104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4690103">
            <a:off x="982982" y="400992"/>
            <a:ext cx="2578572" cy="3572089"/>
          </a:xfrm>
        </p:spPr>
      </p:pic>
      <p:pic>
        <p:nvPicPr>
          <p:cNvPr id="7" name="Содержимое 5" descr="IMG_20211006_2104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4690103">
            <a:off x="3226601" y="1519620"/>
            <a:ext cx="2578572" cy="3438096"/>
          </a:xfrm>
          <a:prstGeom prst="rect">
            <a:avLst/>
          </a:prstGeom>
        </p:spPr>
      </p:pic>
      <p:pic>
        <p:nvPicPr>
          <p:cNvPr id="8" name="Содержимое 5" descr="IMG_20211006_2104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6821836">
            <a:off x="5729739" y="3503665"/>
            <a:ext cx="3030315" cy="246339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Методическое оснащение проекта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age-19-10-21-06-54-3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979712" y="-27384"/>
            <a:ext cx="5184576" cy="7632848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14798131_6-p-fon-dlya-pdd-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016"/>
            <a:ext cx="9144000" cy="685396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416824" cy="610669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latin typeface="Monotype Corsiva" pitchFamily="66" charset="0"/>
              </a:rPr>
              <a:t>Благодарю за внимание!</a:t>
            </a:r>
            <a:endParaRPr lang="ru-RU" sz="54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14798131_6-p-fon-dlya-pdd-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032"/>
            <a:ext cx="9144000" cy="685396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196752"/>
            <a:ext cx="6624736" cy="3528392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 ПРОЕКТА: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Формирование навыков безопасного поведения на дорогах.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Познакомить детей с правилами дорожного движения, строением улицы, дорожными знаками;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Сформировать представления о назначении светофора и его сигналах;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Научить детей предвидеть опасное событие, уметь, по возможности, его избегать, а при необходимости действовать;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Формировать культуру поведения в условиях дорожного движения;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Развивать осторожность, внимательность, самостоятельность, ответственность и осмотрительность на дороге;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Воспитывать навыки личной безопасности и чувство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самосохранения.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14798131_6-p-fon-dlya-pdd-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032"/>
            <a:ext cx="9144000" cy="685396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3140968"/>
            <a:ext cx="6048672" cy="2952328"/>
          </a:xfrm>
        </p:spPr>
        <p:txBody>
          <a:bodyPr>
            <a:normAutofit fontScale="90000"/>
          </a:bodyPr>
          <a:lstStyle/>
          <a:p>
            <a:r>
              <a:rPr 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Форма работы</a:t>
            </a: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Игровая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Познавательная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Продуктивная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Работа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 родителями.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Этапы </a:t>
            </a:r>
            <a:r>
              <a:rPr 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реализации проекта </a:t>
            </a: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этап- подготовительный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этап- основной (практический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3 этап-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заключительный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Принципы построения проекта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Принципы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интеграции образовательных областей в соответствии с возрастными возможностями детей;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Комплексно-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тематический подход;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Решение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поставленных задач предусматривается в совместной деятельности взрослого 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ребенка;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Принцип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доступности, последовательности, систематичности.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 осуществляется через</a:t>
            </a:r>
            <a:b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образовательные области :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Социально-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коммуникативное развитие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Познавательное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Речевое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Художественно-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Эстетическое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развитие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Физическое развитие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14798131_6-p-fon-dlya-pdd-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396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836712"/>
            <a:ext cx="6696744" cy="4464496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Формы совместной деятельности взрослого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ребенка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Игровая-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дидактические, сюжетно- ролевые игры.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Коммуникативная-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беседы, ситуативный разговор, загадки.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Трудовая-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изготовление макета «Дорога».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Двигательная-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подвижные игры, игровые упражнения, динамические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паузы.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Познавательно- исследовательская- наблюдение, решение проблемных ситуаций, моделирование, рассматривание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иллюстраций.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Восприятие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художественной литературы- чтение произведений, обсуждение, разучивание.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Продуктивная-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рисунки, лепка, аппликация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14798131_6-p-fon-dlya-pdd-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016"/>
            <a:ext cx="9144000" cy="685396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20688"/>
            <a:ext cx="6552728" cy="5616624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ЭТАП – ПОДГОТОВИТЕЛЬНЫЙ.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 этом этапе выбиралась тема проекта, ставились цели и задачи. Подбирались наглядные материалы, дидактические, подвижные и развивающие игры, детская художественная литература по дорожной безопасности, видео сюжеты, познавательные мультфильмы, картотека сюжетных и дидактических картинок, игрушки – спец. техника, атрибутика постового, карточки и знаки дорожные. Готовился план основного этапа.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14798131_6-p-fon-dlya-pdd-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016"/>
            <a:ext cx="9144000" cy="685396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484784"/>
            <a:ext cx="6912768" cy="338437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ЭТАП -  ОСНОВНОЙ.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Внедрение в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воспитательно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образовательный процесс эффективных методов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приемов по расширению знаний дошкольников о правилах дорожного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движения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 поведения пешеходов на улицах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города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14798131_6-p-fon-dlya-pdd-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016"/>
            <a:ext cx="9144000" cy="685396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6840760" cy="581865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ЭТАП - ЗАКЛЮЧИТЕЛЬНЫЙ.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Выставочная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зона – наличие детских и взросло-детских творческих работ, посвященная ПДД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Оформление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стенгазеты «Улицы нашего города» (светофоры, пешеходные переходы «Зебра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»);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Проведение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родительского собрания на тему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проекта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14798131_6-p-fon-dlya-pdd-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016"/>
            <a:ext cx="9144000" cy="685396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6696744" cy="5962674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РЕЗУЛЬТАТЫ: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 детей сформируются знания об улице и ее сопутствующих понятиях, а также знания правил поведения на дорогах города, повысится познавательный интерес.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Сформируются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умения ориентироваться на улицах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города.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Сформируются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представления и закрепятся знания о разнообразии видов транспорта и транспортных средствах, а также пешеходных переходах, дорожных знаках.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Будет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привито желание выполнять данные правила и привлекать к этому родителей.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Сформируются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 детей правильные понимания значимости правил дорожного движения, своего места, как участника дорожного движения, разовьются необходимые для этого навыки и умения.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</TotalTime>
  <Words>86</Words>
  <Application>Microsoft Office PowerPoint</Application>
  <PresentationFormat>Экран (4:3)</PresentationFormat>
  <Paragraphs>22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МДОАУ «Детский сад 55 «Солнышко» общеразвивающего вида  с приоритетным осуществлением физического развития воспитанников г. Орска»    Краткосрочный проект  по ПДД для детей средней группы «Город грамотных пешеходов»               Подготовила:                                                                                                                  воспитатель  Е. И. Мерзлова         </vt:lpstr>
      <vt:lpstr>Тип проекта: познавательно-игровой.  Продолжительность – 2 недели.  Участники – воспитатели, воспитанники средней группы  и их родители.  Актуальность:  Актуальность и просто жизненная необходимость обучения детей Правилам дорожного движения несомненна. Статистика утверждает, что очень часто причиной дорожно – транспортного происшествия являются сами дети. Дети еще не умеют в должной степени управлять своим поведением. Они не в состоянии правильно определить расстояние до приближающейся машины, ее скорость и переоценивают свои возможности, считая себя самыми быстрыми и ловкими. У них еще не выработалась способность предвидеть возможную опасность в быстро меняющейся дорожной обстановке. Поэтому они безмятежно выбегают на дорогу перед остановившейся машиной и внезапно появляются на пути другой. Избежать опасности можно, лишь обучая детей Правилам дорожного движения с самого раннего возраста.   </vt:lpstr>
      <vt:lpstr>ЦЕЛЬ ПРОЕКТА: Формирование навыков безопасного поведения на дорогах. ЗАДАЧИ: Познакомить детей с правилами дорожного движения, строением улицы, дорожными знаками; Сформировать представления о назначении светофора и его сигналах; Научить детей предвидеть опасное событие, уметь, по возможности, его избегать, а при необходимости действовать; Формировать культуру поведения в условиях дорожного движения; Развивать осторожность, внимательность, самостоятельность, ответственность и осмотрительность на дороге; Воспитывать навыки личной безопасности и чувство самосохранения.</vt:lpstr>
      <vt:lpstr>Форма работы:  Игровая  Познавательная Продуктивная Работа с родителями.   Этапы реализации проекта : 1 этап- подготовительный  2 этап- основной (практический)  3 этап- заключительный  Принципы построения проекта  Принципы интеграции образовательных областей в соответствии с возрастными возможностями детей;  Комплексно- тематический подход;  Решение поставленных задач предусматривается в совместной деятельности взрослого и ребенка;  Принцип доступности, последовательности, систематичности.   Проект осуществляется через  образовательные области : Социально- коммуникативное развитие  Познавательное развитие  Речевое развитие  Художественно- Эстетическое развитие  Физическое развитие            </vt:lpstr>
      <vt:lpstr>Формы совместной деятельности взрослого  и ребенка  Игровая- дидактические, сюжетно- ролевые игры.  Коммуникативная- беседы, ситуативный разговор, загадки.  Трудовая- изготовление макета «Дорога».  Двигательная- подвижные игры, игровые упражнения, динамические паузы. Познавательно- исследовательская- наблюдение, решение проблемных ситуаций, моделирование, рассматривание иллюстраций.  Восприятие художественной литературы- чтение произведений, обсуждение, разучивание.  Продуктивная- рисунки, лепка, аппликация</vt:lpstr>
      <vt:lpstr>ЭТАП – ПОДГОТОВИТЕЛЬНЫЙ. На этом этапе выбиралась тема проекта, ставились цели и задачи. Подбирались наглядные материалы, дидактические, подвижные и развивающие игры, детская художественная литература по дорожной безопасности, видео сюжеты, познавательные мультфильмы, картотека сюжетных и дидактических картинок, игрушки – спец. техника, атрибутика постового, карточки и знаки дорожные. Готовился план основного этапа. </vt:lpstr>
      <vt:lpstr>ЭТАП -  ОСНОВНОЙ.  Внедрение в воспитательно- образовательный процесс эффективных методов  и приемов по расширению знаний дошкольников о правилах дорожного движения  и поведения пешеходов на улицах города.</vt:lpstr>
      <vt:lpstr>ЭТАП - ЗАКЛЮЧИТЕЛЬНЫЙ. Выставочная зона – наличие детских и взросло-детских творческих работ, посвященная ПДД ; Оформление стенгазеты «Улицы нашего города» (светофоры, пешеходные переходы «Зебра»); Проведение родительского собрания на тему проекта. </vt:lpstr>
      <vt:lpstr>ОЖИДАЕМЫЕ РЕЗУЛЬТАТЫ: У детей сформируются знания об улице и ее сопутствующих понятиях, а также знания правил поведения на дорогах города, повысится познавательный интерес.  Сформируются умения ориентироваться на улицах города. Сформируются представления и закрепятся знания о разнообразии видов транспорта и транспортных средствах, а также пешеходных переходах, дорожных знаках.  Будет привито желание выполнять данные правила и привлекать к этому родителей.  Сформируются у детей правильные понимания значимости правил дорожного движения, своего места, как участника дорожного движения, разовьются необходимые для этого навыки и умения. </vt:lpstr>
      <vt:lpstr>Образовательная деятельность  1. по познавательному развитию «Знакомство с участниками дорожного движения», «Правила все знай и всегда их выполняй», «Дорожная безопасность», «Школа светофорных наук», «Правила дорожного движения». «Светофор – наш верный друг»; 2. по конструированию «Зажги светофорчик», «Автомобильчик», «Дорожные знаки» (из бросового материала), «Палочки – выручалочки»;  3. Аппликация « Автобус»;  4. Лепка «Светофор», «Пешеходный переход»; «Машина»;  5. Рисование  «По дороге едут грузовики», «Светофор», «Машина», «Раскрась дорожный знак»;  6. Чтение стихотворений, загадывание загадок на тему «ПДД». 7.Дидактические игры: «Дорожные знаки», «Собери машину по частям», «Четвертый лишний»; «Разрешается – запрещается», «Найди отличия»,«Виды транспорта», «Подбери знак»;  8. Подвижные игры: «По длинной извилистой дорожке», «Воробушки и автомобиль» «Поезд», «Машины», «Трамвай», «Цветные автомобили»;</vt:lpstr>
      <vt:lpstr>9. Динамические паузы; 10. Пальчиковая гимнастика;  11. Сюжетно–ролевые игры «Шофёры», «Путешествие на автобусе», «Водители и пешеходы», «Транспорт» (разноцветные рули, игрушечные машины (грузовые, легковые), жилеты с изображением того или иного вида транспорта), игры с макетом светофора;  12. Дыхательная гимнастика «Вот какие мы большие», «Насос»;  13. Артикуляционная гимнастика «Заборчик»;  14. Гимнастика для глаз «Глазки видят всё вокруг»;  15. Физкультминутки: «В дороге», «Дети едут на машине», «Светофор»;  16. Раскраски по ПДД;  17. Игровое задание «Сколько у светофора цветов»;  18. Просмотр презентации «Наш друг светофор».  </vt:lpstr>
      <vt:lpstr>Работа с родителями:  - Организация выставки рисунков по ПДД;  - Папка – передвижка: «Советы по безопасности на дороге для вас и ваших детей»;  - Памятка для родителей «Если ты пешеход»; -Консультация для родителей «Легко ли научить ребенка правильно вести себя на дороге?»; -Родительское собрание «Дорога, ребенок, безопасность»</vt:lpstr>
      <vt:lpstr>Игры и игровые задания: «Зажги светофорик», «Палочки – выручалочки» </vt:lpstr>
      <vt:lpstr>«Подбери знак» «Раскрась дорожный знак»</vt:lpstr>
      <vt:lpstr>«Найди отличия» «Разрешается – запрещается»</vt:lpstr>
      <vt:lpstr>«Такой разный транспорт» Лэпбук «Правила дорожного движения»</vt:lpstr>
      <vt:lpstr>Чтение  художественной  литературы</vt:lpstr>
      <vt:lpstr>Макет дороги</vt:lpstr>
      <vt:lpstr>Детско – родительские проекты  по теме «Безопасность на дороге»</vt:lpstr>
      <vt:lpstr>Выставка совместных работ  родителей и детей</vt:lpstr>
      <vt:lpstr>Презентация PowerPoint</vt:lpstr>
      <vt:lpstr>Методическое оснащение проекта</vt:lpstr>
      <vt:lpstr>Благодарю за внимание!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ДС 55</cp:lastModifiedBy>
  <cp:revision>56</cp:revision>
  <dcterms:created xsi:type="dcterms:W3CDTF">2021-10-03T10:02:08Z</dcterms:created>
  <dcterms:modified xsi:type="dcterms:W3CDTF">2024-06-13T05:14:52Z</dcterms:modified>
</cp:coreProperties>
</file>