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1E90-B493-43AC-A8D6-BA237AD5CFE0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2C8A-F3A0-48EF-942A-4067C85E4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605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1E90-B493-43AC-A8D6-BA237AD5CFE0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2C8A-F3A0-48EF-942A-4067C85E4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76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1E90-B493-43AC-A8D6-BA237AD5CFE0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2C8A-F3A0-48EF-942A-4067C85E4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85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1E90-B493-43AC-A8D6-BA237AD5CFE0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2C8A-F3A0-48EF-942A-4067C85E4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601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1E90-B493-43AC-A8D6-BA237AD5CFE0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2C8A-F3A0-48EF-942A-4067C85E4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049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1E90-B493-43AC-A8D6-BA237AD5CFE0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2C8A-F3A0-48EF-942A-4067C85E4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308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1E90-B493-43AC-A8D6-BA237AD5CFE0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2C8A-F3A0-48EF-942A-4067C85E4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630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1E90-B493-43AC-A8D6-BA237AD5CFE0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2C8A-F3A0-48EF-942A-4067C85E4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048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1E90-B493-43AC-A8D6-BA237AD5CFE0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2C8A-F3A0-48EF-942A-4067C85E4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40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1E90-B493-43AC-A8D6-BA237AD5CFE0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2C8A-F3A0-48EF-942A-4067C85E4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677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1E90-B493-43AC-A8D6-BA237AD5CFE0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2C8A-F3A0-48EF-942A-4067C85E4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469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71E90-B493-43AC-A8D6-BA237AD5CFE0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92C8A-F3A0-48EF-942A-4067C85E4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42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02624" cy="3123779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Дидактическая игра «Безопасность в природе»</a:t>
            </a:r>
            <a:endParaRPr lang="ru-RU" sz="54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Воспитатель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МДОАУ №Детский сад № 55 «Солнышко» </a:t>
            </a:r>
            <a:r>
              <a:rPr lang="ru-RU" sz="24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г.Орска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»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Мерзлова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Елена Ивановна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346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С 55\Рабочий стол\Конкурсы\Мерзлова ИГРА\IMG202102021902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1467544"/>
            <a:ext cx="8136904" cy="1084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083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800" b="1" dirty="0" smtClean="0">
                <a:solidFill>
                  <a:srgbClr val="7030A0"/>
                </a:solidFill>
              </a:rPr>
              <a:t/>
            </a:r>
            <a:br>
              <a:rPr lang="ru-RU" sz="4800" b="1" dirty="0" smtClean="0">
                <a:solidFill>
                  <a:srgbClr val="7030A0"/>
                </a:solidFill>
              </a:rPr>
            </a:br>
            <a:r>
              <a:rPr lang="ru-RU" sz="4800" b="1" u="sng" dirty="0" smtClean="0">
                <a:solidFill>
                  <a:srgbClr val="7030A0"/>
                </a:solidFill>
              </a:rPr>
              <a:t>Цель</a:t>
            </a:r>
            <a:r>
              <a:rPr lang="ru-RU" sz="4800" b="1" u="sng" dirty="0">
                <a:solidFill>
                  <a:srgbClr val="7030A0"/>
                </a:solidFill>
              </a:rPr>
              <a:t>:</a:t>
            </a:r>
            <a:r>
              <a:rPr lang="ru-RU" sz="4800" b="1" dirty="0">
                <a:solidFill>
                  <a:srgbClr val="7030A0"/>
                </a:solidFill>
              </a:rPr>
              <a:t> сформировать у детей знания о правилах безопасного поведения в доме, на улице, на природе.</a:t>
            </a:r>
            <a:br>
              <a:rPr lang="ru-RU" sz="4800" b="1" dirty="0">
                <a:solidFill>
                  <a:srgbClr val="7030A0"/>
                </a:solidFill>
              </a:rPr>
            </a:br>
            <a:r>
              <a:rPr lang="ru-RU" sz="4800" b="1" u="sng" dirty="0">
                <a:solidFill>
                  <a:srgbClr val="7030A0"/>
                </a:solidFill>
              </a:rPr>
              <a:t>Материал:</a:t>
            </a:r>
            <a:r>
              <a:rPr lang="ru-RU" sz="4800" b="1" dirty="0">
                <a:solidFill>
                  <a:srgbClr val="7030A0"/>
                </a:solidFill>
              </a:rPr>
              <a:t> игровое поле, фишки, кубик.</a:t>
            </a:r>
            <a:br>
              <a:rPr lang="ru-RU" sz="4800" b="1" dirty="0">
                <a:solidFill>
                  <a:srgbClr val="7030A0"/>
                </a:solidFill>
              </a:rPr>
            </a:b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1183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3600" b="1" i="1" u="sng" dirty="0" smtClean="0">
                <a:solidFill>
                  <a:srgbClr val="7030A0"/>
                </a:solidFill>
              </a:rPr>
              <a:t/>
            </a:r>
            <a:br>
              <a:rPr lang="ru-RU" sz="3600" b="1" i="1" u="sng" dirty="0" smtClean="0">
                <a:solidFill>
                  <a:srgbClr val="7030A0"/>
                </a:solidFill>
              </a:rPr>
            </a:br>
            <a:r>
              <a:rPr lang="ru-RU" sz="3600" b="1" i="1" u="sng" dirty="0">
                <a:solidFill>
                  <a:srgbClr val="7030A0"/>
                </a:solidFill>
              </a:rPr>
              <a:t/>
            </a:r>
            <a:br>
              <a:rPr lang="ru-RU" sz="3600" b="1" i="1" u="sng" dirty="0">
                <a:solidFill>
                  <a:srgbClr val="7030A0"/>
                </a:solidFill>
              </a:rPr>
            </a:br>
            <a:r>
              <a:rPr lang="ru-RU" sz="3600" b="1" i="1" u="sng" dirty="0" smtClean="0">
                <a:solidFill>
                  <a:srgbClr val="7030A0"/>
                </a:solidFill>
              </a:rPr>
              <a:t>Правила </a:t>
            </a:r>
            <a:r>
              <a:rPr lang="ru-RU" sz="3600" b="1" i="1" u="sng" dirty="0">
                <a:solidFill>
                  <a:srgbClr val="7030A0"/>
                </a:solidFill>
              </a:rPr>
              <a:t>игры</a:t>
            </a:r>
            <a:r>
              <a:rPr lang="ru-RU" sz="3600" b="1" i="1" dirty="0">
                <a:solidFill>
                  <a:srgbClr val="7030A0"/>
                </a:solidFill>
              </a:rPr>
              <a:t>:</a:t>
            </a:r>
            <a:r>
              <a:rPr lang="ru-RU" sz="3600" i="1" dirty="0">
                <a:solidFill>
                  <a:srgbClr val="7030A0"/>
                </a:solidFill>
              </a:rPr>
              <a:t> </a:t>
            </a:r>
            <a:r>
              <a:rPr lang="ru-RU" sz="3600" dirty="0">
                <a:solidFill>
                  <a:srgbClr val="7030A0"/>
                </a:solidFill>
              </a:rPr>
              <a:t>в игре участвует 2 человека.</a:t>
            </a:r>
            <a:br>
              <a:rPr lang="ru-RU" sz="3600" dirty="0">
                <a:solidFill>
                  <a:srgbClr val="7030A0"/>
                </a:solidFill>
              </a:rPr>
            </a:br>
            <a:r>
              <a:rPr lang="ru-RU" sz="3600" dirty="0">
                <a:solidFill>
                  <a:srgbClr val="7030A0"/>
                </a:solidFill>
              </a:rPr>
              <a:t>Дети по очереди кидают кубик, затем передвигают свою фишку. </a:t>
            </a:r>
            <a:br>
              <a:rPr lang="ru-RU" sz="3600" dirty="0">
                <a:solidFill>
                  <a:srgbClr val="7030A0"/>
                </a:solidFill>
              </a:rPr>
            </a:br>
            <a:r>
              <a:rPr lang="ru-RU" sz="3600" dirty="0">
                <a:solidFill>
                  <a:srgbClr val="7030A0"/>
                </a:solidFill>
              </a:rPr>
              <a:t>Ребенок, рассмотрев внимательно картинку, на которой он остановился, рассказывает какая опасная ситуация изображена и как её можно избежать.</a:t>
            </a:r>
            <a:br>
              <a:rPr lang="ru-RU" sz="3600" dirty="0">
                <a:solidFill>
                  <a:srgbClr val="7030A0"/>
                </a:solidFill>
              </a:rPr>
            </a:br>
            <a:r>
              <a:rPr lang="ru-RU" sz="3600" dirty="0">
                <a:solidFill>
                  <a:srgbClr val="7030A0"/>
                </a:solidFill>
              </a:rPr>
              <a:t> Если ребенок ответил правильно, то может продолжать свой ход, а если не смог ответить, то пропускает ход.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7225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24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Дидактическая игра «Безопасность в природе»</vt:lpstr>
      <vt:lpstr>Презентация PowerPoint</vt:lpstr>
      <vt:lpstr> Цель: сформировать у детей знания о правилах безопасного поведения в доме, на улице, на природе. Материал: игровое поле, фишки, кубик. </vt:lpstr>
      <vt:lpstr>  Правила игры: в игре участвует 2 человека. Дети по очереди кидают кубик, затем передвигают свою фишку.  Ребенок, рассмотрев внимательно картинку, на которой он остановился, рассказывает какая опасная ситуация изображена и как её можно избежать.  Если ребенок ответил правильно, то может продолжать свой ход, а если не смог ответить, то пропускает ход.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«Безопасность в природе»</dc:title>
  <dc:creator>ДС 55</dc:creator>
  <cp:lastModifiedBy>ДС 55</cp:lastModifiedBy>
  <cp:revision>2</cp:revision>
  <dcterms:created xsi:type="dcterms:W3CDTF">2021-02-03T09:46:57Z</dcterms:created>
  <dcterms:modified xsi:type="dcterms:W3CDTF">2024-06-13T05:14:28Z</dcterms:modified>
</cp:coreProperties>
</file>