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0" r:id="rId2"/>
    <p:sldId id="320" r:id="rId3"/>
    <p:sldId id="321" r:id="rId4"/>
    <p:sldId id="330" r:id="rId5"/>
    <p:sldId id="329" r:id="rId6"/>
    <p:sldId id="328" r:id="rId7"/>
    <p:sldId id="327" r:id="rId8"/>
    <p:sldId id="326" r:id="rId9"/>
    <p:sldId id="325" r:id="rId10"/>
    <p:sldId id="324" r:id="rId11"/>
    <p:sldId id="323" r:id="rId12"/>
    <p:sldId id="334" r:id="rId13"/>
    <p:sldId id="322" r:id="rId14"/>
    <p:sldId id="333" r:id="rId15"/>
    <p:sldId id="332" r:id="rId16"/>
    <p:sldId id="331" r:id="rId17"/>
    <p:sldId id="336" r:id="rId18"/>
    <p:sldId id="335" r:id="rId19"/>
    <p:sldId id="337" r:id="rId20"/>
    <p:sldId id="338" r:id="rId21"/>
    <p:sldId id="29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66CC"/>
    <a:srgbClr val="CC3300"/>
    <a:srgbClr val="008A3E"/>
    <a:srgbClr val="FF0066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9" autoAdjust="0"/>
    <p:restoredTop sz="94599" autoAdjust="0"/>
  </p:normalViewPr>
  <p:slideViewPr>
    <p:cSldViewPr>
      <p:cViewPr>
        <p:scale>
          <a:sx n="77" d="100"/>
          <a:sy n="77" d="100"/>
        </p:scale>
        <p:origin x="-1782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C9689-C8E8-4EE0-BC61-A48F34F39AE8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B4783-D082-41D8-AD0E-F462D2078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60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56725-38C8-4CAB-B38C-7492ED80DAAA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68F2D-E59B-45F3-8573-4B75FB96FF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38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B0D6E-2600-4058-847C-85BCA85C6D8C}" type="datetimeFigureOut">
              <a:rPr lang="ru-RU" smtClean="0"/>
              <a:pPr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8E141-DF37-4410-8971-56B5E5323B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72;&#1076;&#1084;&#1080;&#1085;\Desktop\obozhaem_my_vas_malyshi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ozhaem_my_vas_malysh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7452320" y="6093296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9984" y="1052736"/>
            <a:ext cx="853926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«Формирование основ безопасности</a:t>
            </a:r>
          </a:p>
          <a:p>
            <a:pPr algn="ctr"/>
            <a:r>
              <a:rPr lang="ru-RU" sz="4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 группе раннего </a:t>
            </a:r>
            <a:r>
              <a:rPr lang="ru-RU" sz="4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возраста»</a:t>
            </a:r>
            <a:endParaRPr lang="ru-RU" sz="4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4143380"/>
            <a:ext cx="65907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Воспитатель МДОАУ «Детский сад № 55 «Солнышко» </a:t>
            </a:r>
            <a:r>
              <a:rPr lang="ru-RU" sz="3200" b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г.Орска</a:t>
            </a:r>
            <a:r>
              <a:rPr lang="ru-RU" sz="32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3200" b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Анпилогова</a:t>
            </a:r>
            <a:r>
              <a:rPr lang="ru-RU" sz="32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Наталья Петровна</a:t>
            </a:r>
          </a:p>
          <a:p>
            <a:endParaRPr lang="ru-RU" sz="32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CC33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2754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/>
              <a:t>Задачи проекта: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•	создать условия для формирования безопасности жизнедеятельности у детей раннего возраста через вариативные формы обучения;</a:t>
            </a:r>
            <a:br>
              <a:rPr lang="ru-RU" sz="2700" dirty="0"/>
            </a:br>
            <a:r>
              <a:rPr lang="ru-RU" sz="2700" dirty="0"/>
              <a:t>•	формировать знания детей о здоровом образе жизни;</a:t>
            </a:r>
            <a:br>
              <a:rPr lang="ru-RU" sz="2700" dirty="0"/>
            </a:br>
            <a:r>
              <a:rPr lang="ru-RU" sz="2700" dirty="0"/>
              <a:t>•	сформировать у детей основные понятия об опасностях;</a:t>
            </a:r>
            <a:br>
              <a:rPr lang="ru-RU" sz="2700" dirty="0"/>
            </a:br>
            <a:r>
              <a:rPr lang="ru-RU" sz="2700" dirty="0"/>
              <a:t>•	формировать у детей сознательное и ответственное отношение к личной безопасности;</a:t>
            </a:r>
            <a:br>
              <a:rPr lang="ru-RU" sz="2700" dirty="0"/>
            </a:br>
            <a:r>
              <a:rPr lang="ru-RU" sz="2700" dirty="0"/>
              <a:t>•	способствовать эмоциональному и благополучному развитию ребёнка-дошкольника;</a:t>
            </a:r>
            <a:br>
              <a:rPr lang="ru-RU" sz="2700" dirty="0"/>
            </a:br>
            <a:r>
              <a:rPr lang="ru-RU" sz="2700" dirty="0"/>
              <a:t>•	установить партнерские отношения с семьёй каждого воспитанника;</a:t>
            </a:r>
            <a:br>
              <a:rPr lang="ru-RU" sz="2700" dirty="0"/>
            </a:br>
            <a:r>
              <a:rPr lang="ru-RU" sz="2700" dirty="0"/>
              <a:t>•	объединить усилия с родителями для развития представлений об опасных для жизни и здоровья предметах быта у детей раннего возраста.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650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/>
          </a:bodyPr>
          <a:lstStyle/>
          <a:p>
            <a:r>
              <a:rPr lang="ru-RU" b="1" dirty="0"/>
              <a:t>Принципы реализации проекта:</a:t>
            </a:r>
            <a:br>
              <a:rPr lang="ru-RU" b="1" dirty="0"/>
            </a:br>
            <a:r>
              <a:rPr lang="ru-RU" dirty="0"/>
              <a:t>•	принцип познавательной активности;</a:t>
            </a:r>
            <a:br>
              <a:rPr lang="ru-RU" dirty="0"/>
            </a:br>
            <a:r>
              <a:rPr lang="ru-RU" dirty="0"/>
              <a:t>•	принцип наглядности;</a:t>
            </a:r>
            <a:br>
              <a:rPr lang="ru-RU" dirty="0"/>
            </a:br>
            <a:r>
              <a:rPr lang="ru-RU" dirty="0"/>
              <a:t>•	принцип </a:t>
            </a:r>
            <a:r>
              <a:rPr lang="ru-RU" dirty="0" err="1"/>
              <a:t>поэтапности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•	принцип вариативности.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70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2754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/>
              <a:t>Для достижения результата проекта нами были разработаны такие мероприятия, как:</a:t>
            </a:r>
            <a:br>
              <a:rPr lang="ru-RU" sz="2700" b="1" dirty="0"/>
            </a:br>
            <a:r>
              <a:rPr lang="ru-RU" sz="2700" dirty="0"/>
              <a:t>•	Изучение методической литературы по проблеме.</a:t>
            </a:r>
            <a:br>
              <a:rPr lang="ru-RU" sz="2700" dirty="0"/>
            </a:br>
            <a:r>
              <a:rPr lang="ru-RU" sz="2700" dirty="0"/>
              <a:t>•	Работа с родителями:</a:t>
            </a:r>
            <a:br>
              <a:rPr lang="ru-RU" sz="2700" dirty="0"/>
            </a:br>
            <a:r>
              <a:rPr lang="ru-RU" sz="2700" dirty="0"/>
              <a:t>•	Прогулка детей с родителями – обследование «Внимание – опасность!» (учить находить во время прогулки опасные места и предметы; разъяснять, какую они предоставляют опасность и как её избежать);</a:t>
            </a:r>
            <a:br>
              <a:rPr lang="ru-RU" sz="2700" dirty="0"/>
            </a:br>
            <a:r>
              <a:rPr lang="ru-RU" sz="2700" dirty="0"/>
              <a:t>•	Консультации для родителей («Азбука безопасности», «Пожарная безопасность детям», «Безопасность детей в быту», «Правила дорожного движения», «Эти правила просты, их запомнить должен ты!», «Стихи о безопасности в быту».</a:t>
            </a:r>
            <a:br>
              <a:rPr lang="ru-RU" sz="2700" dirty="0"/>
            </a:br>
            <a:r>
              <a:rPr lang="ru-RU" sz="2700" dirty="0"/>
              <a:t>•	Задание на дом: раскрасить с ребёнком картинку или нарисовать рисунок по основам безопасности жизнедеятельности.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275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pPr algn="l"/>
            <a:r>
              <a:rPr lang="ru-RU" sz="2700" dirty="0" smtClean="0"/>
              <a:t>•</a:t>
            </a:r>
            <a:r>
              <a:rPr lang="ru-RU" sz="2700" dirty="0"/>
              <a:t>	</a:t>
            </a:r>
            <a:r>
              <a:rPr lang="ru-RU" sz="2200" dirty="0"/>
              <a:t>чтение художественных произведений из сборников «Стихи для детей о безопасном поведении в быту»;</a:t>
            </a:r>
            <a:br>
              <a:rPr lang="ru-RU" sz="2200" dirty="0"/>
            </a:br>
            <a:r>
              <a:rPr lang="ru-RU" sz="2200" dirty="0"/>
              <a:t>•	рассказать о возможных травмирующих ситуациях, опасных для здоровья по картинкам;</a:t>
            </a:r>
            <a:br>
              <a:rPr lang="ru-RU" sz="2200" dirty="0"/>
            </a:br>
            <a:r>
              <a:rPr lang="ru-RU" sz="2200" dirty="0"/>
              <a:t>•	приучать детей мыть руки после еды, улицы туалета, перед едой;</a:t>
            </a:r>
            <a:br>
              <a:rPr lang="ru-RU" sz="2200" dirty="0"/>
            </a:br>
            <a:r>
              <a:rPr lang="ru-RU" sz="2200" dirty="0"/>
              <a:t>•	дидактические игры из картотеки «Безопасность детей в быту», «Светофор», «Зебра», «Опасно-неопасно», «Собери машинку»;</a:t>
            </a:r>
            <a:br>
              <a:rPr lang="ru-RU" sz="2200" dirty="0"/>
            </a:br>
            <a:r>
              <a:rPr lang="ru-RU" sz="2200" dirty="0"/>
              <a:t>•	организовать проблемные и игровые ситуации, через которые дать понять детям, что порядок в доме и детском саду нужно соблюдать не только для красоты, но и для безопасности: «Убираем игрушки на свои места», «На кухне», «Дорога», «Моем овощи и фрукты», «Автобус», «Погладим одежду кукле Кате»;</a:t>
            </a:r>
            <a:br>
              <a:rPr lang="ru-RU" sz="2200" dirty="0"/>
            </a:br>
            <a:r>
              <a:rPr lang="ru-RU" sz="2200" dirty="0"/>
              <a:t>•	информирование родителей о проделанной работе в группе, для закрепления знаний детей дома, выставка рисунков на тему «Безопасность».</a:t>
            </a: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1071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9" y="1295387"/>
            <a:ext cx="5544616" cy="31173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632"/>
            <a:ext cx="3598833" cy="64010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95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3115"/>
            <a:ext cx="8767366" cy="49292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1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9" y="266132"/>
            <a:ext cx="3707904" cy="65950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2913"/>
            <a:ext cx="3730096" cy="66345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4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36209"/>
            <a:ext cx="3888432" cy="6916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36209"/>
            <a:ext cx="3859394" cy="68644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5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8" y="692696"/>
            <a:ext cx="9127406" cy="51316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8911382" cy="50102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1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4882554"/>
          </a:xfrm>
        </p:spPr>
        <p:txBody>
          <a:bodyPr>
            <a:normAutofit/>
          </a:bodyPr>
          <a:lstStyle/>
          <a:p>
            <a:r>
              <a:rPr lang="ru-RU" b="1" dirty="0"/>
              <a:t>Цель</a:t>
            </a:r>
            <a:r>
              <a:rPr lang="ru-RU" dirty="0"/>
              <a:t> – формирование навыков безопасного поведения в окружающей среде.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341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28" y="548680"/>
            <a:ext cx="9334272" cy="52565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714488"/>
            <a:ext cx="8229600" cy="2643206"/>
          </a:xfrm>
        </p:spPr>
        <p:txBody>
          <a:bodyPr>
            <a:normAutofit fontScale="90000"/>
          </a:bodyPr>
          <a:lstStyle/>
          <a:p>
            <a:r>
              <a:rPr lang="ru-RU" sz="6000" b="1" i="1" dirty="0" smtClean="0">
                <a:solidFill>
                  <a:srgbClr val="FF66CC"/>
                </a:solidFill>
              </a:rPr>
              <a:t>Спасибо </a:t>
            </a:r>
            <a:br>
              <a:rPr lang="ru-RU" sz="6000" b="1" i="1" dirty="0" smtClean="0">
                <a:solidFill>
                  <a:srgbClr val="FF66CC"/>
                </a:solidFill>
              </a:rPr>
            </a:br>
            <a:r>
              <a:rPr lang="ru-RU" sz="6000" b="1" i="1" dirty="0" smtClean="0">
                <a:solidFill>
                  <a:srgbClr val="FF66CC"/>
                </a:solidFill>
              </a:rPr>
              <a:t>за </a:t>
            </a:r>
            <a:br>
              <a:rPr lang="ru-RU" sz="6000" b="1" i="1" dirty="0" smtClean="0">
                <a:solidFill>
                  <a:srgbClr val="FF66CC"/>
                </a:solidFill>
              </a:rPr>
            </a:br>
            <a:r>
              <a:rPr lang="ru-RU" sz="6000" b="1" i="1" dirty="0" smtClean="0">
                <a:solidFill>
                  <a:srgbClr val="FF66CC"/>
                </a:solidFill>
              </a:rPr>
              <a:t>внимание!</a:t>
            </a:r>
            <a:endParaRPr lang="ru-RU" sz="6000" b="1" i="1" dirty="0">
              <a:solidFill>
                <a:srgbClr val="FF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250706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Задачи: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Знакомить с элементарными правилами безопасного поведения в природе (не подходить к незнакомым животным, не гладить их, не дразнить; не рвать и не брать в рот растения и пр.). Безопасность на дорогах. Формировать первичные представления о машинах, улице, дороге. Знакомить с некоторыми видами транспортных средств. Безопасность собственной жизнедеятельности. Знакомить с предметным миром и правилами безопасного обращения с предметами. Знакомить с понятиями «можно - нельзя», «опасно». Формировать представления о правилах безопасного поведения в играх с песком и водой (воду не пить, песком не бросаться и т.д.).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5789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Autofit/>
          </a:bodyPr>
          <a:lstStyle/>
          <a:p>
            <a:pPr algn="l"/>
            <a:r>
              <a:rPr lang="ru-RU" sz="2800" b="1" dirty="0"/>
              <a:t>Методы и приемы обучения малышей безопасному поведению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С первых дней посещения детьми детского сада, знакомя их с групповыми помещениями, территорией, мы объясняем им, что безопасно, а что - нет. Для этого используем многочисленные методы и приемы, в частности:</a:t>
            </a:r>
            <a:br>
              <a:rPr lang="ru-RU" sz="2800" dirty="0"/>
            </a:br>
            <a:r>
              <a:rPr lang="ru-RU" sz="2800" dirty="0"/>
              <a:t>объяснения; напоминания; беседа; рассматривание иллюстраций; игровые ситуации; ролевые и дидактические игры и упражнения; наблюдения; художественное слово.</a:t>
            </a:r>
          </a:p>
        </p:txBody>
      </p:sp>
    </p:spTree>
    <p:extLst>
      <p:ext uri="{BB962C8B-B14F-4D97-AF65-F5344CB8AC3E}">
        <p14:creationId xmlns:p14="http://schemas.microsoft.com/office/powerpoint/2010/main" val="2743521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Безопасное поведение в природе.</a:t>
            </a:r>
            <a:br>
              <a:rPr lang="ru-RU" sz="2700" b="1" dirty="0" smtClean="0"/>
            </a:br>
            <a:r>
              <a:rPr lang="ru-RU" sz="2700" i="1" dirty="0"/>
              <a:t>Во время прогулки закрепляем у детей такие правила поведения</a:t>
            </a:r>
            <a:r>
              <a:rPr lang="ru-RU" sz="2700" dirty="0"/>
              <a:t>: не брать в рот песок, землю, траву, листья; не протягивать к глазам ветви дерева, палочки; не обсыпать песком других детей.</a:t>
            </a:r>
            <a:br>
              <a:rPr lang="ru-RU" sz="2700" dirty="0"/>
            </a:br>
            <a:r>
              <a:rPr lang="ru-RU" sz="2700" i="1" dirty="0"/>
              <a:t>В зимний период напоминаем детям, что нельзя</a:t>
            </a:r>
            <a:r>
              <a:rPr lang="ru-RU" sz="2700" b="1" dirty="0"/>
              <a:t>:</a:t>
            </a:r>
            <a:r>
              <a:rPr lang="ru-RU" sz="2700" dirty="0"/>
              <a:t> брать в рот снег, есть его; лизать сосульки; подходить к крыше, с которой свисают сосульки. Встречая на дворе животных, скажем, кота или собаку, подводим детей к пониманию того, что контакты с животными могут быть опасными. Поэтому обращаться с ними следует осмотрительно: не подходить близко к животным, не делать резких движений, потому что они могут укусить или поцарапать; не гладить и не брать на руки бездомных животных, потому что они могут переносить различные инфекционные заболевания; не злить животных, не раздражать их, не причинять им боли.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850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2634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Безопасность на дорогах.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Формируем первичные представления о машинах, улице, дороге. Обучение правилам дорожного движения - это жизненная необходимость. В раннем возрасте формируем представления детей о транспорте, о частях автомобиля, даем представления детям о важности специальных машин.</a:t>
            </a:r>
            <a:br>
              <a:rPr lang="ru-RU" sz="2700" dirty="0"/>
            </a:br>
            <a:r>
              <a:rPr lang="ru-RU" sz="2700" dirty="0"/>
              <a:t>Знакомство с ПДД - обучать различать тротуары и проезжую часть дороги, понимать значение сигналов светофора, переходить дорогу только по пешеходным дорожкам, на зеленый сигнал светофора, объяснять детям , что нельзя играть на дороге (переходить дорогу, держась за руку взрослого).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489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Практическое ознакомление детей с правилами безопасного поведения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Реализуя задачи социально-нравственного развития малышей, мы значительное внимание уделяем формированию в их сознании понятий «хорошо» — «плохо», развиваем умение слушать и слышать взрослого. Для формирования у детей навыков безопасного поведения создаем игровые проблемные ситуации. При этом главными приемами формирования навыков безопасного поведения у малышей является тренировка и обучение правилам целесообразных действий в процессе всех видов жизнедеятельности.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392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rmAutofit/>
          </a:bodyPr>
          <a:lstStyle/>
          <a:p>
            <a:r>
              <a:rPr lang="ru-RU" sz="3100" b="1" dirty="0"/>
              <a:t>Взаимодействие с семьями воспитанников. </a:t>
            </a:r>
            <a:r>
              <a:rPr lang="ru-RU" sz="3100" dirty="0"/>
              <a:t>В деле решения вопроса по формированию основ безопасного поведения </a:t>
            </a:r>
            <a:r>
              <a:rPr lang="ru-RU" sz="3100" i="1" dirty="0"/>
              <a:t>не последнюю роль играют родители,</a:t>
            </a:r>
            <a:r>
              <a:rPr lang="ru-RU" sz="3100" dirty="0"/>
              <a:t> </a:t>
            </a:r>
            <a:r>
              <a:rPr lang="ru-RU" sz="3100" i="1" dirty="0"/>
              <a:t>которые должны быть примером и эталоном для малыша</a:t>
            </a:r>
            <a:r>
              <a:rPr lang="ru-RU" sz="3100" dirty="0"/>
              <a:t>. Для того чтобы педагогу достичь положительных результатов в образовательном процессе с детьми в данном направлении необходимо привлечь внимание родителей к проблеме.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345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>
            <a:normAutofit/>
          </a:bodyPr>
          <a:lstStyle/>
          <a:p>
            <a:r>
              <a:rPr lang="ru-RU" b="1" dirty="0"/>
              <a:t>Цель проекта: формирование у детей раннего возраста представлений об опасных для жизни и здоровья предметах, с которыми они встречаются в быту.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22813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101</Words>
  <Application>Microsoft Office PowerPoint</Application>
  <PresentationFormat>Экран (4:3)</PresentationFormat>
  <Paragraphs>16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Цель – формирование навыков безопасного поведения в окружающей среде. </vt:lpstr>
      <vt:lpstr>Задачи: Знакомить с элементарными правилами безопасного поведения в природе (не подходить к незнакомым животным, не гладить их, не дразнить; не рвать и не брать в рот растения и пр.). Безопасность на дорогах. Формировать первичные представления о машинах, улице, дороге. Знакомить с некоторыми видами транспортных средств. Безопасность собственной жизнедеятельности. Знакомить с предметным миром и правилами безопасного обращения с предметами. Знакомить с понятиями «можно - нельзя», «опасно». Формировать представления о правилах безопасного поведения в играх с песком и водой (воду не пить, песком не бросаться и т.д.). </vt:lpstr>
      <vt:lpstr>Методы и приемы обучения малышей безопасному поведению С первых дней посещения детьми детского сада, знакомя их с групповыми помещениями, территорией, мы объясняем им, что безопасно, а что - нет. Для этого используем многочисленные методы и приемы, в частности: объяснения; напоминания; беседа; рассматривание иллюстраций; игровые ситуации; ролевые и дидактические игры и упражнения; наблюдения; художественное слово.</vt:lpstr>
      <vt:lpstr>Безопасное поведение в природе. Во время прогулки закрепляем у детей такие правила поведения: не брать в рот песок, землю, траву, листья; не протягивать к глазам ветви дерева, палочки; не обсыпать песком других детей. В зимний период напоминаем детям, что нельзя: брать в рот снег, есть его; лизать сосульки; подходить к крыше, с которой свисают сосульки. Встречая на дворе животных, скажем, кота или собаку, подводим детей к пониманию того, что контакты с животными могут быть опасными. Поэтому обращаться с ними следует осмотрительно: не подходить близко к животным, не делать резких движений, потому что они могут укусить или поцарапать; не гладить и не брать на руки бездомных животных, потому что они могут переносить различные инфекционные заболевания; не злить животных, не раздражать их, не причинять им боли. </vt:lpstr>
      <vt:lpstr>Безопасность на дорогах. Формируем первичные представления о машинах, улице, дороге. Обучение правилам дорожного движения - это жизненная необходимость. В раннем возрасте формируем представления детей о транспорте, о частях автомобиля, даем представления детям о важности специальных машин. Знакомство с ПДД - обучать различать тротуары и проезжую часть дороги, понимать значение сигналов светофора, переходить дорогу только по пешеходным дорожкам, на зеленый сигнал светофора, объяснять детям , что нельзя играть на дороге (переходить дорогу, держась за руку взрослого). </vt:lpstr>
      <vt:lpstr>Практическое ознакомление детей с правилами безопасного поведения Реализуя задачи социально-нравственного развития малышей, мы значительное внимание уделяем формированию в их сознании понятий «хорошо» — «плохо», развиваем умение слушать и слышать взрослого. Для формирования у детей навыков безопасного поведения создаем игровые проблемные ситуации. При этом главными приемами формирования навыков безопасного поведения у малышей является тренировка и обучение правилам целесообразных действий в процессе всех видов жизнедеятельности. </vt:lpstr>
      <vt:lpstr>Взаимодействие с семьями воспитанников. В деле решения вопроса по формированию основ безопасного поведения не последнюю роль играют родители, которые должны быть примером и эталоном для малыша. Для того чтобы педагогу достичь положительных результатов в образовательном процессе с детьми в данном направлении необходимо привлечь внимание родителей к проблеме. </vt:lpstr>
      <vt:lpstr>Цель проекта: формирование у детей раннего возраста представлений об опасных для жизни и здоровья предметах, с которыми они встречаются в быту. </vt:lpstr>
      <vt:lpstr>Задачи проекта: • создать условия для формирования безопасности жизнедеятельности у детей раннего возраста через вариативные формы обучения; • формировать знания детей о здоровом образе жизни; • сформировать у детей основные понятия об опасностях; • формировать у детей сознательное и ответственное отношение к личной безопасности; • способствовать эмоциональному и благополучному развитию ребёнка-дошкольника; • установить партнерские отношения с семьёй каждого воспитанника; • объединить усилия с родителями для развития представлений об опасных для жизни и здоровья предметах быта у детей раннего возраста. </vt:lpstr>
      <vt:lpstr>Принципы реализации проекта: • принцип познавательной активности; • принцип наглядности; • принцип поэтапности; • принцип вариативности. </vt:lpstr>
      <vt:lpstr>Для достижения результата проекта нами были разработаны такие мероприятия, как: • Изучение методической литературы по проблеме. • Работа с родителями: • Прогулка детей с родителями – обследование «Внимание – опасность!» (учить находить во время прогулки опасные места и предметы; разъяснять, какую они предоставляют опасность и как её избежать); • Консультации для родителей («Азбука безопасности», «Пожарная безопасность детям», «Безопасность детей в быту», «Правила дорожного движения», «Эти правила просты, их запомнить должен ты!», «Стихи о безопасности в быту». • Задание на дом: раскрасить с ребёнком картинку или нарисовать рисунок по основам безопасности жизнедеятельности. </vt:lpstr>
      <vt:lpstr>• чтение художественных произведений из сборников «Стихи для детей о безопасном поведении в быту»; • рассказать о возможных травмирующих ситуациях, опасных для здоровья по картинкам; • приучать детей мыть руки после еды, улицы туалета, перед едой; • дидактические игры из картотеки «Безопасность детей в быту», «Светофор», «Зебра», «Опасно-неопасно», «Собери машинку»; • организовать проблемные и игровые ситуации, через которые дать понять детям, что порядок в доме и детском саду нужно соблюдать не только для красоты, но и для безопасности: «Убираем игрушки на свои места», «На кухне», «Дорога», «Моем овощи и фрукты», «Автобус», «Погладим одежду кукле Кате»; • информирование родителей о проделанной работе в группе, для закрепления знаний детей дома, выставка рисунков на тему «Безопасность».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ДС 55</cp:lastModifiedBy>
  <cp:revision>135</cp:revision>
  <dcterms:created xsi:type="dcterms:W3CDTF">2014-09-19T16:09:14Z</dcterms:created>
  <dcterms:modified xsi:type="dcterms:W3CDTF">2024-06-13T05:46:04Z</dcterms:modified>
</cp:coreProperties>
</file>