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1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Foglio_di_lavoro_di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 smtClean="0"/>
              <a:t>Andamento lento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Contesto</c:v>
                </c:pt>
                <c:pt idx="1">
                  <c:v>Istruzioni</c:v>
                </c:pt>
                <c:pt idx="2">
                  <c:v>Dati</c:v>
                </c:pt>
                <c:pt idx="3">
                  <c:v>Esecuzione</c:v>
                </c:pt>
              </c:strCache>
            </c:strRef>
          </c:cat>
          <c:val>
            <c:numRef>
              <c:f>Foglio1!$B$2:$B$5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754-49EC-9509-EE16EC974ADD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B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Contesto</c:v>
                </c:pt>
                <c:pt idx="1">
                  <c:v>Istruzioni</c:v>
                </c:pt>
                <c:pt idx="2">
                  <c:v>Dati</c:v>
                </c:pt>
                <c:pt idx="3">
                  <c:v>Esecuzione</c:v>
                </c:pt>
              </c:strCache>
            </c:strRef>
          </c:cat>
          <c:val>
            <c:numRef>
              <c:f>Foglio1!$C$2:$C$5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754-49EC-9509-EE16EC974ADD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C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Foglio1!$A$2:$A$5</c:f>
              <c:strCache>
                <c:ptCount val="4"/>
                <c:pt idx="0">
                  <c:v>Contesto</c:v>
                </c:pt>
                <c:pt idx="1">
                  <c:v>Istruzioni</c:v>
                </c:pt>
                <c:pt idx="2">
                  <c:v>Dati</c:v>
                </c:pt>
                <c:pt idx="3">
                  <c:v>Esecuzione</c:v>
                </c:pt>
              </c:strCache>
            </c:strRef>
          </c:cat>
          <c:val>
            <c:numRef>
              <c:f>Foglio1!$D$2:$D$5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754-49EC-9509-EE16EC974A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35514191"/>
        <c:axId val="235509615"/>
      </c:barChart>
      <c:catAx>
        <c:axId val="2355141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35509615"/>
        <c:crosses val="autoZero"/>
        <c:auto val="1"/>
        <c:lblAlgn val="ctr"/>
        <c:lblOffset val="100"/>
        <c:noMultiLvlLbl val="0"/>
      </c:catAx>
      <c:valAx>
        <c:axId val="23550961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3551419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2D9-678A-422A-B697-24980C95C206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8DE85DB-28A9-40C6-AB5D-E44DCF179F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4511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2D9-678A-422A-B697-24980C95C206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8DE85DB-28A9-40C6-AB5D-E44DCF179F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210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2D9-678A-422A-B697-24980C95C206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8DE85DB-28A9-40C6-AB5D-E44DCF179F0F}" type="slidenum">
              <a:rPr lang="it-IT" smtClean="0"/>
              <a:t>‹N›</a:t>
            </a:fld>
            <a:endParaRPr lang="it-IT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43798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2D9-678A-422A-B697-24980C95C206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DE85DB-28A9-40C6-AB5D-E44DCF179F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567398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2D9-678A-422A-B697-24980C95C206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DE85DB-28A9-40C6-AB5D-E44DCF179F0F}" type="slidenum">
              <a:rPr lang="it-IT" smtClean="0"/>
              <a:t>‹N›</a:t>
            </a:fld>
            <a:endParaRPr lang="it-IT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88058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2D9-678A-422A-B697-24980C95C206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DE85DB-28A9-40C6-AB5D-E44DCF179F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7466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2D9-678A-422A-B697-24980C95C206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E85DB-28A9-40C6-AB5D-E44DCF179F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02634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2D9-678A-422A-B697-24980C95C206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E85DB-28A9-40C6-AB5D-E44DCF179F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42404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3E4A9-D317-4CD3-83BF-B54F5FDFACCE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224E-A57F-4293-A8AC-FB936072A7E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7310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2D9-678A-422A-B697-24980C95C206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E85DB-28A9-40C6-AB5D-E44DCF179F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8117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2D9-678A-422A-B697-24980C95C206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8DE85DB-28A9-40C6-AB5D-E44DCF179F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8678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2D9-678A-422A-B697-24980C95C206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8DE85DB-28A9-40C6-AB5D-E44DCF179F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708826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2D9-678A-422A-B697-24980C95C206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8DE85DB-28A9-40C6-AB5D-E44DCF179F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209996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2D9-678A-422A-B697-24980C95C206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E85DB-28A9-40C6-AB5D-E44DCF179F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8400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2D9-678A-422A-B697-24980C95C206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E85DB-28A9-40C6-AB5D-E44DCF179F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04646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2D9-678A-422A-B697-24980C95C206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E85DB-28A9-40C6-AB5D-E44DCF179F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06717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C5C2D9-678A-422A-B697-24980C95C206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8DE85DB-28A9-40C6-AB5D-E44DCF179F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0609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C5C2D9-678A-422A-B697-24980C95C206}" type="datetimeFigureOut">
              <a:rPr lang="it-IT" smtClean="0"/>
              <a:t>06/09/2024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8DE85DB-28A9-40C6-AB5D-E44DCF179F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1341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it-IT" b="1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Titolo 1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it-IT" b="1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Secondo le tue istruzioni, posso aiutarti a creare un </a:t>
            </a:r>
            <a:r>
              <a:rPr lang="it-IT" b="1" i="0" u="none" strike="noStrike" baseline="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framework</a:t>
            </a:r>
            <a:r>
              <a:rPr lang="it-IT" b="1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 per generare contenuti utilizzando </a:t>
            </a:r>
            <a:r>
              <a:rPr lang="it-IT" b="1" i="0" u="none" strike="noStrike" baseline="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ChatGPT</a:t>
            </a:r>
            <a:r>
              <a:rPr lang="it-IT" b="1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, basato sul sistema che hai chiamato "CIDE". Ogni volta che scrivi "CIDE", ti guiderò attraverso quattro passaggi fondamentali, ognuno con domande e opzioni multiple per aiutarti a costruire il </a:t>
            </a:r>
            <a:r>
              <a:rPr lang="it-IT" b="1" i="0" u="none" strike="noStrike" baseline="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prompt</a:t>
            </a:r>
            <a:r>
              <a:rPr lang="it-IT" b="1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 perfetto.</a:t>
            </a:r>
          </a:p>
          <a:p>
            <a:pPr marR="0" lvl="0" rtl="0"/>
            <a:r>
              <a:rPr lang="it-IT" b="1" i="0" u="none" strike="noStrike" baseline="0" dirty="0" smtClean="0">
                <a:solidFill>
                  <a:srgbClr val="000000"/>
                </a:solidFill>
                <a:latin typeface="Arial" panose="020B0604020202020204" pitchFamily="34" charset="0"/>
              </a:rPr>
              <a:t>Ecco cosa posso fare per te:</a:t>
            </a:r>
          </a:p>
        </p:txBody>
      </p:sp>
      <p:pic>
        <p:nvPicPr>
          <p:cNvPr id="4" name="Immagine 3" descr="L'&lt;strong&gt;Intelligenza&lt;/strong&gt; Artificale sara' sempre piu determinante in futuro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8886" y="3887707"/>
            <a:ext cx="2535725" cy="2535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3052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it-IT" b="1" i="0" u="none" strike="noStrike" baseline="0" smtClean="0">
                <a:solidFill>
                  <a:srgbClr val="000000"/>
                </a:solidFill>
                <a:latin typeface="Arial" panose="020B0604020202020204" pitchFamily="34" charset="0"/>
              </a:rPr>
              <a:t>1. CONTESTO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it-IT" b="1" i="0" u="none" strike="noStrike" baseline="0" smtClean="0">
                <a:solidFill>
                  <a:srgbClr val="000000"/>
                </a:solidFill>
                <a:latin typeface="Arial" panose="020B0604020202020204" pitchFamily="34" charset="0"/>
              </a:rPr>
              <a:t>Ti farò domande per capire il contesto del progetto o del compito per cui hai bisogno di aiuto.</a:t>
            </a:r>
          </a:p>
          <a:p>
            <a:pPr marR="0" lvl="0" rtl="0"/>
            <a:r>
              <a:rPr lang="it-IT" b="1" i="0" u="none" strike="noStrike" baseline="0" smtClean="0">
                <a:solidFill>
                  <a:srgbClr val="000000"/>
                </a:solidFill>
                <a:latin typeface="Arial" panose="020B0604020202020204" pitchFamily="34" charset="0"/>
              </a:rPr>
              <a:t>Ad esempio, chiederò qual è lo scenario, qual è il tuo ruolo, e altri dettagli rilevanti.</a:t>
            </a:r>
          </a:p>
        </p:txBody>
      </p:sp>
      <p:pic>
        <p:nvPicPr>
          <p:cNvPr id="4" name="Immagine 3" descr="Rispondere alle &lt;strong&gt;domande&lt;/strong&gt; personali | Psicopittografia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4710" y="3769177"/>
            <a:ext cx="4949902" cy="25945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23211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it-IT" b="1" i="0" u="none" strike="noStrike" baseline="0" smtClean="0">
                <a:solidFill>
                  <a:srgbClr val="000000"/>
                </a:solidFill>
                <a:latin typeface="Arial" panose="020B0604020202020204" pitchFamily="34" charset="0"/>
              </a:rPr>
              <a:t>2. ISTRUZIONI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it-IT" b="1" i="0" u="none" strike="noStrike" baseline="0" smtClean="0">
                <a:solidFill>
                  <a:srgbClr val="000000"/>
                </a:solidFill>
                <a:latin typeface="Arial" panose="020B0604020202020204" pitchFamily="34" charset="0"/>
              </a:rPr>
              <a:t>Ti chiederò di definire cosa vuoi che io faccia esattamente.</a:t>
            </a:r>
          </a:p>
          <a:p>
            <a:pPr marR="0" lvl="0" rtl="0"/>
            <a:r>
              <a:rPr lang="it-IT" b="1" i="0" u="none" strike="noStrike" baseline="0" smtClean="0">
                <a:solidFill>
                  <a:srgbClr val="000000"/>
                </a:solidFill>
                <a:latin typeface="Arial" panose="020B0604020202020204" pitchFamily="34" charset="0"/>
              </a:rPr>
              <a:t>Questo include l'obiettivo finale, se vuoi una procedura step-by-step, o se preferisci che io suggerisca una procedura.</a:t>
            </a:r>
          </a:p>
        </p:txBody>
      </p:sp>
      <p:pic>
        <p:nvPicPr>
          <p:cNvPr id="4" name="Immagine 3" descr="&lt;strong&gt;Step By Step&lt;/strong&gt; Free Stock Photo - Public Domain Picture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104" y="3553736"/>
            <a:ext cx="4727795" cy="31518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23666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it-IT" b="1" i="0" u="none" strike="noStrike" baseline="0" smtClean="0">
                <a:solidFill>
                  <a:srgbClr val="000000"/>
                </a:solidFill>
                <a:latin typeface="Arial" panose="020B0604020202020204" pitchFamily="34" charset="0"/>
              </a:rPr>
              <a:t>3. DATI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it-IT" b="1" i="0" u="none" strike="noStrike" baseline="0" smtClean="0">
                <a:solidFill>
                  <a:srgbClr val="000000"/>
                </a:solidFill>
                <a:latin typeface="Arial" panose="020B0604020202020204" pitchFamily="34" charset="0"/>
              </a:rPr>
              <a:t>Chiederò se ci sono contenuti o informazioni specifiche su cui devo basarmi per generare il contenuto.</a:t>
            </a:r>
          </a:p>
        </p:txBody>
      </p:sp>
      <p:pic>
        <p:nvPicPr>
          <p:cNvPr id="4" name="Immagine 3" descr="Data, &lt;strong&gt;Information&lt;/strong&gt;, Analysis Free Stock Photo - Public Domain Picture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0816" y="3448468"/>
            <a:ext cx="3383795" cy="2571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637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R="0" rtl="0"/>
            <a:r>
              <a:rPr lang="it-IT" b="1" i="0" u="none" strike="noStrike" baseline="0" smtClean="0">
                <a:solidFill>
                  <a:srgbClr val="000000"/>
                </a:solidFill>
                <a:latin typeface="Arial" panose="020B0604020202020204" pitchFamily="34" charset="0"/>
              </a:rPr>
              <a:t>4. ESECUZIONE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 rtl="0"/>
            <a:r>
              <a:rPr lang="it-IT" b="1" i="0" u="none" strike="noStrike" baseline="0" smtClean="0">
                <a:solidFill>
                  <a:srgbClr val="000000"/>
                </a:solidFill>
                <a:latin typeface="Arial" panose="020B0604020202020204" pitchFamily="34" charset="0"/>
              </a:rPr>
              <a:t>Chiederò dettagli su come vuoi che esegua il compito: il tono, il formato del contenuto (come testo, tabella, Markdown, ecc.).</a:t>
            </a:r>
          </a:p>
          <a:p>
            <a:pPr marR="0" lvl="0" rtl="0"/>
            <a:r>
              <a:rPr lang="it-IT" b="1" i="0" u="none" strike="noStrike" baseline="0" smtClean="0">
                <a:solidFill>
                  <a:srgbClr val="000000"/>
                </a:solidFill>
                <a:latin typeface="Arial" panose="020B0604020202020204" pitchFamily="34" charset="0"/>
              </a:rPr>
              <a:t>Dopo averti posto queste domande una alla volta e averti fornito le opzioni multiple, aspetterò le tue risposte per costruire il prompt passo dopo passo. In seguito, ti darò un comando per procedere con l'esecuzione del prompt finale.</a:t>
            </a:r>
          </a:p>
          <a:p>
            <a:pPr marR="0" lvl="0" rtl="0"/>
            <a:r>
              <a:rPr lang="it-IT" b="1" i="0" u="none" strike="noStrike" baseline="0" smtClean="0">
                <a:solidFill>
                  <a:srgbClr val="000000"/>
                </a:solidFill>
                <a:latin typeface="Arial" panose="020B0604020202020204" pitchFamily="34" charset="0"/>
              </a:rPr>
              <a:t>Vuoi iniziare con il primo passo del framework CIDE?</a:t>
            </a:r>
          </a:p>
        </p:txBody>
      </p:sp>
      <p:pic>
        <p:nvPicPr>
          <p:cNvPr id="4" name="Immagine 3" descr="The Secrets of Q’s and A’s | COS 133 College Orientation and Success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5026" y="3863247"/>
            <a:ext cx="1509585" cy="2156553"/>
          </a:xfrm>
          <a:prstGeom prst="rect">
            <a:avLst/>
          </a:prstGeom>
        </p:spPr>
      </p:pic>
      <p:graphicFrame>
        <p:nvGraphicFramePr>
          <p:cNvPr id="7" name="Grafico 6"/>
          <p:cNvGraphicFramePr/>
          <p:nvPr>
            <p:extLst>
              <p:ext uri="{D42A27DB-BD31-4B8C-83A1-F6EECF244321}">
                <p14:modId xmlns:p14="http://schemas.microsoft.com/office/powerpoint/2010/main" val="2652703354"/>
              </p:ext>
            </p:extLst>
          </p:nvPr>
        </p:nvGraphicFramePr>
        <p:xfrm>
          <a:off x="2104427" y="4581053"/>
          <a:ext cx="3083209" cy="2064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64324777"/>
      </p:ext>
    </p:extLst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Fil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</TotalTime>
  <Words>243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Filo</vt:lpstr>
      <vt:lpstr>Titolo 1</vt:lpstr>
      <vt:lpstr>1. CONTESTO</vt:lpstr>
      <vt:lpstr>2. ISTRUZIONI</vt:lpstr>
      <vt:lpstr>3. DATI</vt:lpstr>
      <vt:lpstr>4. ESECUZIONE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Titolo 1</dc:title>
  <dc:creator>Elsa EB. Busoni</dc:creator>
  <cp:lastModifiedBy>Elsa EB. Busoni</cp:lastModifiedBy>
  <cp:revision>3</cp:revision>
  <dcterms:created xsi:type="dcterms:W3CDTF">2024-09-06T08:39:38Z</dcterms:created>
  <dcterms:modified xsi:type="dcterms:W3CDTF">2024-09-06T08:55:57Z</dcterms:modified>
</cp:coreProperties>
</file>