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3" d="100"/>
          <a:sy n="143" d="100"/>
        </p:scale>
        <p:origin x="68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SLIDES_API431811067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SLIDES_API431811067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Created from: https://app.briskteaching.com/onboarding_try_video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SLIDES_API82658562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SLIDES_API82658562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SLIDES_API1283453989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SLIDES_API1283453989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SLIDES_API1497189397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SLIDES_API1497189397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SLIDES_API207755637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SLIDES_API2077556373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SLIDES_API193150249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SLIDES_API193150249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SLIDES_API1758386785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SLIDES_API1758386785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>
                <a:solidFill>
                  <a:srgbClr val="000000"/>
                </a:solidFill>
              </a:rPr>
              <a:t>Introduction to Biology: Understanding Life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902265" y="525"/>
            <a:ext cx="3834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What is Life?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Life began around 4 billion years ago.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Biology is the study of life in all its forms and processes.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Life is diverse: from tiny bacteria to massive whales.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Why study biology? To develop medicines, understand ecosystems, and more.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1021842"/>
            <a:ext cx="3657600" cy="24140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4712265" y="525"/>
            <a:ext cx="3834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Defining Life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Aristotle's early definition: growth, reproduction, and reaction to forces.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Modern definition: self-sustaining chemical systems capable of evolution.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NASA's definition for extraterrestrial life: "A self-sustaining chemical system capable of evolution."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" y="1368238"/>
            <a:ext cx="3657601" cy="1721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Characteristics of Life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264945" y="1152475"/>
            <a:ext cx="7242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Regulation: Maintaining internal stability.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Response to environment: Reacting to external stimuli.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Reproduction: Passing genetic information to offspring.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Growth and development: Following genetic instructions.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902265" y="525"/>
            <a:ext cx="3834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>
                <a:solidFill>
                  <a:srgbClr val="000000"/>
                </a:solidFill>
              </a:rPr>
              <a:t>More Characteristics of Life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Energy processing: Using energy to perform activities.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Organization: Structured from cells to tissues to organs.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Adaptations: Traits shaped by evolution to survive and reproduce.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400050"/>
            <a:ext cx="3657600" cy="365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>
            <a:spLocks noGrp="1"/>
          </p:cNvSpPr>
          <p:nvPr>
            <p:ph type="title"/>
          </p:nvPr>
        </p:nvSpPr>
        <p:spPr>
          <a:xfrm>
            <a:off x="4712265" y="525"/>
            <a:ext cx="3834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Gray Areas: Viruses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Viruses: Tiny bundles of genes in protein jackets.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Not alive on their own: Can't reproduce or process energy without a host.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Seem alive when infecting a host: Replicate and evolve.</a:t>
            </a:r>
            <a:endParaRPr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Most biologists consider viruses not alive.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89" name="Google Shape;89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" y="893210"/>
            <a:ext cx="3657599" cy="26712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Astrobiology: Life Beyond Earth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95" name="Google Shape;95;p19"/>
          <p:cNvSpPr txBox="1">
            <a:spLocks noGrp="1"/>
          </p:cNvSpPr>
          <p:nvPr>
            <p:ph type="body" idx="1"/>
          </p:nvPr>
        </p:nvSpPr>
        <p:spPr>
          <a:xfrm>
            <a:off x="264945" y="1152475"/>
            <a:ext cx="7242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Astrobiology: Study of potential extraterrestrial life.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Examines extreme life forms on Earth for clues.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Future discoveries may change our definition of life.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</Words>
  <Application>Microsoft Office PowerPoint</Application>
  <PresentationFormat>Presentazione su schermo (16:9)</PresentationFormat>
  <Paragraphs>29</Paragraphs>
  <Slides>7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9" baseType="lpstr">
      <vt:lpstr>Arial</vt:lpstr>
      <vt:lpstr>Simple Light</vt:lpstr>
      <vt:lpstr>Introduction to Biology: Understanding Life</vt:lpstr>
      <vt:lpstr>What is Life?</vt:lpstr>
      <vt:lpstr>Defining Life</vt:lpstr>
      <vt:lpstr>Characteristics of Life</vt:lpstr>
      <vt:lpstr>More Characteristics of Life</vt:lpstr>
      <vt:lpstr>Gray Areas: Viruses</vt:lpstr>
      <vt:lpstr>Astrobiology: Life Beyond Earth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Biology: Understanding Life</dc:title>
  <dc:creator>Marisa MM. Merisio</dc:creator>
  <cp:lastModifiedBy>Marisa MM. Merisio</cp:lastModifiedBy>
  <cp:revision>1</cp:revision>
  <dcterms:modified xsi:type="dcterms:W3CDTF">2024-09-06T09:59:47Z</dcterms:modified>
</cp:coreProperties>
</file>