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SLIDES_API422951259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SLIDES_API422951259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Created from: https://www.youtube.com/watch?v=V1bFr2SWP1I&amp;list=RDV1bFr2SWP1I&amp;start_radio=1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SLIDES_API105881201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SLIDES_API105881201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SLIDES_API9183652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SLIDES_API9183652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SLIDES_API5196598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SLIDES_API5196598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SLIDES_API138670838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SLIDES_API138670838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SLIDES_API63109795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SLIDES_API63109795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SLIDES_API120115700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SLIDES_API120115700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SLIDES_API81969612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SLIDES_API81969612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SLIDES_API63486226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SLIDES_API63486226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SLIDES_API150620348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SLIDES_API150620348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SLIDES_API2116423567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SLIDES_API2116423567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Understanding French Music and Culture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Discussion: Your Favorite French Song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115" name="Google Shape;115;p22"/>
          <p:cNvSpPr txBox="1">
            <a:spLocks noGrp="1"/>
          </p:cNvSpPr>
          <p:nvPr>
            <p:ph type="body" idx="1"/>
          </p:nvPr>
        </p:nvSpPr>
        <p:spPr>
          <a:xfrm>
            <a:off x="264945" y="1152475"/>
            <a:ext cx="724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What is your favorite French song and why?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How does it make you feel?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What have you learned from its lyrics?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>
            <a:spLocks noGrp="1"/>
          </p:cNvSpPr>
          <p:nvPr>
            <p:ph type="title"/>
          </p:nvPr>
        </p:nvSpPr>
        <p:spPr>
          <a:xfrm>
            <a:off x="902265" y="525"/>
            <a:ext cx="3834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Conclusion: The Power of Music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21" name="Google Shape;121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French music is a powerful cultural tool.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It connects people and transcends language barriers.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Explore more French music to deepen your understanding of the culture.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22" name="Google Shape;122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1107973"/>
            <a:ext cx="3657600" cy="22417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902265" y="525"/>
            <a:ext cx="3834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Introduction to French Music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French music is diverse and rich in history.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It includes various genres such as classical, pop, and traditional.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This presentation will explore the cultural significance of French music.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1030986"/>
            <a:ext cx="3657600" cy="23957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4712265" y="525"/>
            <a:ext cx="3834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Genres of French Music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Classical: Influential composers like Debussy and Ravel.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Pop: Modern artists like Stromae and Christine and the Queens.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Traditional: Folk music from different regions of France.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" y="1057275"/>
            <a:ext cx="3657600" cy="2343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Influence of French Music Globally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264945" y="1152475"/>
            <a:ext cx="724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French music has influenced global music trends.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French artists often collaborate with international musicians.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French music festivals attract global audiences.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902265" y="525"/>
            <a:ext cx="3834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Key French Music Festivals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Cannes Film Festival: Includes music performances.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Fête de la Musique: Celebrated worldwide.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Les Vieilles Charrues: One of the largest music festivals in France.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1008732"/>
            <a:ext cx="3657599" cy="24402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4712265" y="525"/>
            <a:ext cx="3834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Understanding French Lyrics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Lyrics often reflect French culture and societal issues.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Common themes include love, politics, and daily life.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Learning French through music can be an engaging way to understand the language.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1124" y="342900"/>
            <a:ext cx="2909752" cy="377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Popular French Songs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264945" y="1152475"/>
            <a:ext cx="724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"La Vie en Rose" by Édith Piaf: A classic love song.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"Alors on Danse" by Stromae: A modern hit.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"Je te promets" by Johnny Hallyday: A romantic ballad.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902265" y="525"/>
            <a:ext cx="3834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Impact of French Music on Youth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French music often addresses issues relevant to young people.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It can influence fashion, language, and attitudes.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Music is a way for youth to express their identity.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02" name="Google Shape;10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977566"/>
            <a:ext cx="3657600" cy="25025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>
            <a:spLocks noGrp="1"/>
          </p:cNvSpPr>
          <p:nvPr>
            <p:ph type="title"/>
          </p:nvPr>
        </p:nvSpPr>
        <p:spPr>
          <a:xfrm>
            <a:off x="4712265" y="525"/>
            <a:ext cx="3834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Learning French Through Music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08" name="Google Shape;108;p2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Listening to French songs can improve language skills.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It helps with pronunciation and vocabulary.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Music makes learning more enjoyable and memorable.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09" name="Google Shape;10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" y="400050"/>
            <a:ext cx="3657600" cy="36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</Words>
  <Application>Microsoft Office PowerPoint</Application>
  <PresentationFormat>Presentazione su schermo (16:9)</PresentationFormat>
  <Paragraphs>42</Paragraphs>
  <Slides>11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3" baseType="lpstr">
      <vt:lpstr>Arial</vt:lpstr>
      <vt:lpstr>Simple Light</vt:lpstr>
      <vt:lpstr>Understanding French Music and Culture</vt:lpstr>
      <vt:lpstr>Introduction to French Music</vt:lpstr>
      <vt:lpstr>Genres of French Music</vt:lpstr>
      <vt:lpstr>Influence of French Music Globally</vt:lpstr>
      <vt:lpstr>Key French Music Festivals</vt:lpstr>
      <vt:lpstr>Understanding French Lyrics</vt:lpstr>
      <vt:lpstr>Popular French Songs</vt:lpstr>
      <vt:lpstr>Impact of French Music on Youth</vt:lpstr>
      <vt:lpstr>Learning French Through Music</vt:lpstr>
      <vt:lpstr>Discussion: Your Favorite French Song</vt:lpstr>
      <vt:lpstr>Conclusion: The Power of Music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French Music and Culture</dc:title>
  <dc:creator>Grazia Vecchi</dc:creator>
  <cp:lastModifiedBy>Grazia Vecchi</cp:lastModifiedBy>
  <cp:revision>1</cp:revision>
  <dcterms:modified xsi:type="dcterms:W3CDTF">2024-09-06T09:27:54Z</dcterms:modified>
</cp:coreProperties>
</file>