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40816779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40816779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Created from: https://www.rtve.es/noticias/20240906/feijoo-barones-pp-financiacion-autonomica-cataluna/16238239.shtml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SLIDES_API170857743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SLIDES_API170857743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S_API43838877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S_API43838877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S_API132437372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S_API132437372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S_API3559169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S_API3559169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S_API42242439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S_API42242439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202439738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202439738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94474964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94474964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S_API127757078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S_API127757078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S_API196355595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S_API196355595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S_API205677206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S_API205677206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</a:rPr>
              <a:t>La Financiación Autonómica en España y el Debate Actual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2037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Defensa de la Igualdad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Feijóo y los presidentes autonómicos del PP defienden "la igualdad de los españoles vivan donde vivan".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Critican que Sánchez quiera generar "españoles de primera y de segunda".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Insisten en la importancia de servicios como la sanidad y la educación.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08697"/>
            <a:ext cx="3657600" cy="244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Conclusión y Debate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0" name="Google Shape;120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La financiación autonómica es un tema complejo y crucial para el futuro de España.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¿Crees que la financiación debe ser negociada bilateralmente o en foros multilaterales?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¿Cómo se puede garantizar la igualdad entre todas las comunidades autónomas?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098" y="342900"/>
            <a:ext cx="2549804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037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</a:rPr>
              <a:t>Introducción a la Financiación Autonómica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La financiación autonómica se refiere a cómo se distribuyen los recursos financieros entre las comunidades autónomas de España.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Es un tema crucial para garantizar servicios públicos como la sanidad y la educación.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La distribución de estos recursos puede generar tensiones entre las regiones.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517281"/>
            <a:ext cx="3657600" cy="342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El Contexto Actual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El líder del PP, Alberto Núñez Feijóo, ha convocado una cumbre con los presidentes autonómicos de su partido.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El objetivo es hacer frente común contra la "financiación singular" de Cataluña pactada por el Gobierno con ERC.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La reunión se celebra en el Palacete de los Duques de Pastrana en Madrid.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10442"/>
            <a:ext cx="3657600" cy="24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La Posición del PP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El PP defiende que la financiación autonómica debe tratarse en foros multilaterales.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Rechazan un modelo confederal asimétrico donde algunas comunidades negocian bilateralmente.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Insisten en la igualdad y solidaridad entre todas las comunidades autónomas.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El Acuerdo Fiscal con Cataluña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El Gobierno de Pedro Sánchez ha pactado un acuerdo fiscal con ERC para Cataluña.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La vicepresidenta María Jesús Montero defiende la "solidaridad" de este acuerdo.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El PP critica este acuerdo, considerándolo una "artimaña de la bilateralidad".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2037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El Manifiesto del PP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Los presidentes autonómicos del PP firmaron un manifiesto conjunto el 26 de agosto.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Se comprometen a no romper la multilateralidad en ningún supuesto.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Condenan la estrategia del Gobierno de negociar bilateralmente con los separatistas.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200150"/>
            <a:ext cx="3657599" cy="20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La Respuesta de Sánchez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Pedro Sánchez ha prometido un nuevo sistema de financiación con más recursos para todas las autonomías.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Ha invitado a los presidentes autonómicos a reuniones individuales en La Moncloa.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Algunos presidentes del PP están dispuestos a reunirse, pero no para negociar financiación.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La Posición de Isabel Díaz Ayuso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La presidenta de la Comunidad de Madrid, Isabel Díaz Ayuso, ha pedido a sus compañeros que no se reúnan con Sánchez.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Cree que Sánchez intentará "sobornarles" uno a uno para dividir a las comunidades.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Ayuso defiende una negociación conjunta para evitar la "estrategia de división".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859459"/>
            <a:ext cx="3657600" cy="273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El Modelo de Financiación del PP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El PP trabaja en un consenso sobre los principios que deben regir el sistema de financiación.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Defienden un sistema que garantice la prestación de servicios públicos en todas las regiones.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Proponen un fondo transitorio mientras se negocia el nuevo sistema.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