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SLIDES_API187653558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SLIDES_API187653558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Created from: https://app.briskteaching.com/onboarding_try_video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SLIDES_API131386421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SLIDES_API13138642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SLIDES_API177955595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SLIDES_API177955595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SLIDES_API89501737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SLIDES_API89501737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SLIDES_API73587968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SLIDES_API73587968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SLIDES_API37160355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SLIDES_API37160355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SLIDES_API175913431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SLIDES_API175913431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SLIDES_API177659378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SLIDES_API177659378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SLIDES_API78034920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SLIDES_API78034920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SLIDES_API201623176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SLIDES_API201623176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SLIDES_API176063245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SLIDES_API176063245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Einführung in die Biologie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Die Bedeutung der Biologie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264945" y="1152475"/>
            <a:ext cx="724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>
                <a:solidFill>
                  <a:srgbClr val="000000"/>
                </a:solidFill>
              </a:rPr>
              <a:t>Biologie hilft uns, Krankheiten zu heilen und die Umwelt zu schützen.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>
                <a:solidFill>
                  <a:srgbClr val="000000"/>
                </a:solidFill>
              </a:rPr>
              <a:t>Sie zeigt uns, wie alles Leben miteinander verbunden ist.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>
                <a:solidFill>
                  <a:srgbClr val="000000"/>
                </a:solidFill>
              </a:rPr>
              <a:t>Biologie ist überall um uns herum.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902265" y="525"/>
            <a:ext cx="383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Fragen zur Diskussion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Was sind die sieben Merkmale des Lebens?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Warum sind Viren keine Lebewesen?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Wie hilft uns Biologie, die Umwelt zu schützen?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Was könnte außerirdisches Leben sein?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2" name="Google Shape;122;p23"/>
          <p:cNvPicPr preferRelativeResize="0"/>
          <p:nvPr/>
        </p:nvPicPr>
        <p:blipFill rotWithShape="1">
          <a:blip r:embed="rId4">
            <a:alphaModFix/>
          </a:blip>
          <a:srcRect b="0" l="26358" r="26362" t="0"/>
          <a:stretch/>
        </p:blipFill>
        <p:spPr>
          <a:xfrm>
            <a:off x="5520154" y="342900"/>
            <a:ext cx="2675692" cy="377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902265" y="525"/>
            <a:ext cx="383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Was ist Biologie?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Biologie ist die Wissenschaft des Lebens.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Sie untersucht lebende Organismen und ihre Prozesse.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Biologie hilft uns, die Welt um uns herum zu verstehen.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400050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4712265" y="525"/>
            <a:ext cx="383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Merkmale des Lebens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8" name="Google Shape;68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Lebewesen regulieren ihre inneren Bedingungen.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Sie reagieren auf ihre Umwelt.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Lebewesen reproduzieren sich und geben genetische Informationen weiter.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201815"/>
            <a:ext cx="3657599" cy="2054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Wachstum und Entwicklung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264945" y="1152475"/>
            <a:ext cx="724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>
                <a:solidFill>
                  <a:srgbClr val="000000"/>
                </a:solidFill>
              </a:rPr>
              <a:t>Lebewesen wachsen und entwickeln sich nach genetischen Anweisungen.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>
                <a:solidFill>
                  <a:srgbClr val="000000"/>
                </a:solidFill>
              </a:rPr>
              <a:t>Beispiele: Kaulquappe wird zum Frosch, Stimme eines Jungen verändert sich.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>
                <a:solidFill>
                  <a:srgbClr val="000000"/>
                </a:solidFill>
              </a:rPr>
              <a:t>Gene steuern diese Prozesse.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902265" y="525"/>
            <a:ext cx="383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Energieverarbeitung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Lebewesen verarbeiten Energie, um zu leben.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Energie kommt aus Nahrung, z.B. Pflanzen, Tiere.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Energie wird für Atmung, Blutpumpen und andere Prozesse genutzt.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4">
            <a:alphaModFix/>
          </a:blip>
          <a:srcRect b="10610" l="0" r="0" t="10618"/>
          <a:stretch/>
        </p:blipFill>
        <p:spPr>
          <a:xfrm>
            <a:off x="4950550" y="1376325"/>
            <a:ext cx="3452652" cy="181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4712265" y="525"/>
            <a:ext cx="383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Organisation des Lebens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8" name="Google Shape;88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Lebewesen sind organisiert, von Zellen bis zu Organen.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Zellen bilden Gewebe, Gewebe bilden Organe.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Diese Organisation hält den Körper am Laufen.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4">
            <a:alphaModFix/>
          </a:blip>
          <a:srcRect b="3746" l="0" r="0" t="3737"/>
          <a:stretch/>
        </p:blipFill>
        <p:spPr>
          <a:xfrm>
            <a:off x="457200" y="1200150"/>
            <a:ext cx="3657600" cy="205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Anpassungen und Evolution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264945" y="1152475"/>
            <a:ext cx="724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>
                <a:solidFill>
                  <a:srgbClr val="000000"/>
                </a:solidFill>
              </a:rPr>
              <a:t>Lebewesen haben Anpassungen, die ihnen helfen zu überleben.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>
                <a:solidFill>
                  <a:srgbClr val="000000"/>
                </a:solidFill>
              </a:rPr>
              <a:t>Diese Anpassungen entstehen durch Evolution.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>
                <a:solidFill>
                  <a:srgbClr val="000000"/>
                </a:solidFill>
              </a:rPr>
              <a:t>Überlebende Lebewesen geben ihre Gene weiter.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902265" y="525"/>
            <a:ext cx="383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Grenzfälle: Viren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Viren sind winzige Bündel von Genen in einer Proteinhülle.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Sie können sich nicht selbst reproduzieren oder Energie verarbeiten.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Viren brauchen Wirtszellen, um zu funktionieren.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2" name="Google Shape;102;p20"/>
          <p:cNvPicPr preferRelativeResize="0"/>
          <p:nvPr/>
        </p:nvPicPr>
        <p:blipFill rotWithShape="1">
          <a:blip r:embed="rId4">
            <a:alphaModFix/>
          </a:blip>
          <a:srcRect b="0" l="2435" r="2435" t="0"/>
          <a:stretch/>
        </p:blipFill>
        <p:spPr>
          <a:xfrm>
            <a:off x="5423892" y="342900"/>
            <a:ext cx="2868216" cy="377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4712265" y="525"/>
            <a:ext cx="383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Astrobiologie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8" name="Google Shape;108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Astrobiologie untersucht, wie Leben außerhalb der Erde aussehen könnte.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Sie nutzt extreme Lebensformen auf der Erde als Beispiele.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Wir wissen noch nicht, wie außerirdisches Leben aussieht.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9" name="Google Shape;109;p21" title="File:Blacksmoker in Atlantic Ocean.jp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5201" y="416850"/>
            <a:ext cx="2561951" cy="377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