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SLIDES_API142874710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SLIDES_API142874710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Created from: https://www.rtve.es/noticias/20240906/feijoo-barones-pp-financiacion-autonomica-cataluna/16238239.shtml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SLIDES_API134581582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SLIDES_API134581582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SLIDES_API414846085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SLIDES_API414846085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SLIDES_API206144948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SLIDES_API206144948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SLIDES_API363985446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SLIDES_API363985446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SLIDES_API642915047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SLIDES_API642915047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SLIDES_API199325581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SLIDES_API199325581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SLIDES_API1147194857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SLIDES_API1147194857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SLIDES_API97018431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SLIDES_API97018431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SLIDES_API963683089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SLIDES_API963683089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SLIDES_API1134188827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SLIDES_API1134188827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Relationship Id="rId4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2.png"/><Relationship Id="rId4" Type="http://schemas.openxmlformats.org/officeDocument/2006/relationships/image" Target="../media/image6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Relationship Id="rId4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2.png"/><Relationship Id="rId4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Relationship Id="rId4" Type="http://schemas.openxmlformats.org/officeDocument/2006/relationships/image" Target="../media/image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>
                <a:solidFill>
                  <a:srgbClr val="000000"/>
                </a:solidFill>
              </a:rPr>
              <a:t>La Financiación Autonómica en España y el Debate Actual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Impacto en los Servicios Públicos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15" name="Google Shape;115;p22"/>
          <p:cNvSpPr txBox="1"/>
          <p:nvPr>
            <p:ph idx="1" type="body"/>
          </p:nvPr>
        </p:nvSpPr>
        <p:spPr>
          <a:xfrm>
            <a:off x="264945" y="1152475"/>
            <a:ext cx="7242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El PP argumenta que la propuesta del Gobierno pone en peligro servicios como la sanidad y la educación.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Insisten en la igualdad de los españoles, independientemente de su región.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Temen la creación de "ciudadanos de primera y de segunda".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3"/>
          <p:cNvSpPr txBox="1"/>
          <p:nvPr>
            <p:ph type="title"/>
          </p:nvPr>
        </p:nvSpPr>
        <p:spPr>
          <a:xfrm>
            <a:off x="902265" y="525"/>
            <a:ext cx="3834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Conclusión y Reflexión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21" name="Google Shape;121;p2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La financiación autonómica es un tema complejo y crucial para la cohesión territorial.</a:t>
            </a:r>
            <a:endParaRPr>
              <a:solidFill>
                <a:srgbClr val="000000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La unidad y el consenso son esenciales para un sistema justo.</a:t>
            </a:r>
            <a:endParaRPr>
              <a:solidFill>
                <a:srgbClr val="000000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¿Qué opinas sobre la financiación autonómica y las propuestas del PP?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122" name="Google Shape;122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73623" y="342900"/>
            <a:ext cx="2368753" cy="3771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902265" y="525"/>
            <a:ext cx="3834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>
                <a:solidFill>
                  <a:srgbClr val="000000"/>
                </a:solidFill>
              </a:rPr>
              <a:t>Introducción a la Financiación Autonómica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La financiación autonómica es el sistema mediante el cual se distribuyen los recursos financieros entre las comunidades autónomas.</a:t>
            </a:r>
            <a:endParaRPr>
              <a:solidFill>
                <a:srgbClr val="000000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Es crucial para garantizar servicios públicos como la sanidad y la educación.</a:t>
            </a:r>
            <a:endParaRPr>
              <a:solidFill>
                <a:srgbClr val="000000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El sistema actual ha generado debates y controversias.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517281"/>
            <a:ext cx="3657600" cy="34231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4712265" y="525"/>
            <a:ext cx="3834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>
                <a:solidFill>
                  <a:srgbClr val="000000"/>
                </a:solidFill>
              </a:rPr>
              <a:t>El Papel del PP en la Financiación Autonómica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68" name="Google Shape;68;p1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El Partido Popular (PP) busca un modelo de financiación alternativo.</a:t>
            </a:r>
            <a:endParaRPr>
              <a:solidFill>
                <a:srgbClr val="000000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Alberto Núñez Feijóo lidera la iniciativa para consensuar principios comunes.</a:t>
            </a:r>
            <a:endParaRPr>
              <a:solidFill>
                <a:srgbClr val="000000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Rechazan la "financiación singular" para Cataluña.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" y="1131570"/>
            <a:ext cx="3657600" cy="21945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La Cumbre Autonómica del PP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264945" y="1152475"/>
            <a:ext cx="7242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Se celebrará en el Palacete de los Duques de Pastrana, Madrid.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Participarán 11 presidentes autonómicos del PP, y los presidentes de Ceuta y Melilla.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Objetivo: consensuar un modelo de financiación y rechazar acuerdos bilaterales.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902265" y="525"/>
            <a:ext cx="3834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Principios del Modelo del PP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●"/>
            </a:pPr>
            <a:r>
              <a:rPr lang="it" sz="1700">
                <a:solidFill>
                  <a:srgbClr val="000000"/>
                </a:solidFill>
              </a:rPr>
              <a:t>Financiación en foros multilaterales.</a:t>
            </a:r>
            <a:endParaRPr sz="1700">
              <a:solidFill>
                <a:srgbClr val="000000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●"/>
            </a:pPr>
            <a:r>
              <a:rPr lang="it" sz="1700">
                <a:solidFill>
                  <a:srgbClr val="000000"/>
                </a:solidFill>
              </a:rPr>
              <a:t>Rechazo a modelos confederales asimétricos.</a:t>
            </a:r>
            <a:endParaRPr sz="1700">
              <a:solidFill>
                <a:srgbClr val="000000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●"/>
            </a:pPr>
            <a:r>
              <a:rPr lang="it" sz="1700">
                <a:solidFill>
                  <a:srgbClr val="000000"/>
                </a:solidFill>
              </a:rPr>
              <a:t>Defensa de la igualdad entre comunidades autónomas.</a:t>
            </a:r>
            <a:endParaRPr sz="1700">
              <a:solidFill>
                <a:srgbClr val="000000"/>
              </a:solidFill>
            </a:endParaRPr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1011555"/>
            <a:ext cx="3657600" cy="24345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4712265" y="525"/>
            <a:ext cx="3834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>
                <a:solidFill>
                  <a:srgbClr val="000000"/>
                </a:solidFill>
              </a:rPr>
              <a:t>Reacciones a la Propuesta del Gobierno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88" name="Google Shape;88;p1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El Gobierno, liderado por Pedro Sánchez, propone un nuevo sistema con más recursos.</a:t>
            </a:r>
            <a:endParaRPr>
              <a:solidFill>
                <a:srgbClr val="000000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Acuerdo fiscal con ERC para Cataluña genera controversia.</a:t>
            </a:r>
            <a:endParaRPr>
              <a:solidFill>
                <a:srgbClr val="000000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PP critica la bilateralidad y la considera una "artimaña".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89" name="Google Shape;89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" y="1011929"/>
            <a:ext cx="3657600" cy="24338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>
                <a:solidFill>
                  <a:srgbClr val="000000"/>
                </a:solidFill>
              </a:rPr>
              <a:t>Posturas de los Presidentes Autonómicos del PP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264945" y="1152475"/>
            <a:ext cx="7242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Isabel Díaz Ayuso pide no reunirse con Sánchez.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Otros presidentes, como los de Galicia y Murcia, están dispuestos a dialogar.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it">
                <a:solidFill>
                  <a:srgbClr val="000000"/>
                </a:solidFill>
              </a:rPr>
              <a:t>La dirección nacional del PP permite libertad de decisión a sus barones.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902265" y="525"/>
            <a:ext cx="3834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>
                <a:solidFill>
                  <a:srgbClr val="000000"/>
                </a:solidFill>
              </a:rPr>
              <a:t>Desafíos de la Financiación Autonómica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Diferentes criterios: población, envejecimiento, dispersión.</a:t>
            </a:r>
            <a:endParaRPr>
              <a:solidFill>
                <a:srgbClr val="000000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Complejidad en alcanzar un consenso.</a:t>
            </a:r>
            <a:endParaRPr>
              <a:solidFill>
                <a:srgbClr val="000000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No es una división ideológica, sino regional.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102" name="Google Shape;10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22119" y="342900"/>
            <a:ext cx="2671763" cy="3771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4712265" y="525"/>
            <a:ext cx="3834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>
                <a:solidFill>
                  <a:srgbClr val="000000"/>
                </a:solidFill>
              </a:rPr>
              <a:t>Propuestas del PP para un Sistema Justo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108" name="Google Shape;108;p2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Garantizar la prestación de servicios públicos en todas las regiones.</a:t>
            </a:r>
            <a:endParaRPr>
              <a:solidFill>
                <a:srgbClr val="000000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Crear un fondo transitorio mientras se negocia.</a:t>
            </a:r>
            <a:endParaRPr>
              <a:solidFill>
                <a:srgbClr val="000000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>
                <a:solidFill>
                  <a:srgbClr val="000000"/>
                </a:solidFill>
              </a:rPr>
              <a:t>Defensa de la autonomía fiscal de las comunidades.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109" name="Google Shape;109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" y="1268730"/>
            <a:ext cx="3657600" cy="1920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