
<file path=[Content_Types].xml><?xml version="1.0" encoding="utf-8"?>
<Types xmlns="http://schemas.openxmlformats.org/package/2006/content-types">
  <Default ContentType="image/jpeg" Extension="jpeg"/>
  <Default ContentType="image/gif" Extension="gif"/>
  <Default ContentType="image/png" Extension="png"/>
  <Default ContentType="application/xml" Extension="xml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2" Target="docProps/app.xml" Type="http://schemas.openxmlformats.org/officeDocument/2006/relationships/extended-properties"/>
  <Relationship Id="rId3" Target="docProps/core.xml" Type="http://schemas.openxmlformats.org/package/2006/relationships/metadata/core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6858000"/>
  <p:notesSz cx="68580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/>
</file>

<file path=ppt/_rels/presentation.xml.rels><?xml version="1.0" encoding="UTF-8" standalone="no" ?>
<Relationships xmlns="http://schemas.openxmlformats.org/package/2006/relationships">
  <Relationship Id="rId35" Target="slides/slide33.xml" Type="http://schemas.openxmlformats.org/officeDocument/2006/relationships/slide"/>
  <Relationship Id="rId15" Target="slides/slide13.xml" Type="http://schemas.openxmlformats.org/officeDocument/2006/relationships/slide"/>
  <Relationship Id="rId36" Target="slides/slide34.xml" Type="http://schemas.openxmlformats.org/officeDocument/2006/relationships/slide"/>
  <Relationship Id="rId34" Target="slides/slide32.xml" Type="http://schemas.openxmlformats.org/officeDocument/2006/relationships/slide"/>
  <Relationship Id="rId30" Target="slides/slide28.xml" Type="http://schemas.openxmlformats.org/officeDocument/2006/relationships/slide"/>
  <Relationship Id="rId27" Target="slides/slide25.xml" Type="http://schemas.openxmlformats.org/officeDocument/2006/relationships/slide"/>
  <Relationship Id="rId3" Target="slides/slide1.xml" Type="http://schemas.openxmlformats.org/officeDocument/2006/relationships/slide"/>
  <Relationship Id="rId41" Target="tableStyles.xml" Type="http://schemas.openxmlformats.org/officeDocument/2006/relationships/tableStyles"/>
  <Relationship Id="rId29" Target="slides/slide27.xml" Type="http://schemas.openxmlformats.org/officeDocument/2006/relationships/slide"/>
  <Relationship Id="rId5" Target="slides/slide3.xml" Type="http://schemas.openxmlformats.org/officeDocument/2006/relationships/slide"/>
  <Relationship Id="rId12" Target="slides/slide10.xml" Type="http://schemas.openxmlformats.org/officeDocument/2006/relationships/slide"/>
  <Relationship Id="rId31" Target="slides/slide29.xml" Type="http://schemas.openxmlformats.org/officeDocument/2006/relationships/slide"/>
  <Relationship Id="rId13" Target="slides/slide11.xml" Type="http://schemas.openxmlformats.org/officeDocument/2006/relationships/slide"/>
  <Relationship Id="rId6" Target="slides/slide4.xml" Type="http://schemas.openxmlformats.org/officeDocument/2006/relationships/slide"/>
  <Relationship Id="rId39" Target="slides/slide37.xml" Type="http://schemas.openxmlformats.org/officeDocument/2006/relationships/slide"/>
  <Relationship Id="rId4" Target="slides/slide2.xml" Type="http://schemas.openxmlformats.org/officeDocument/2006/relationships/slide"/>
  <Relationship Id="rId23" Target="slides/slide21.xml" Type="http://schemas.openxmlformats.org/officeDocument/2006/relationships/slide"/>
  <Relationship Id="rId21" Target="slides/slide19.xml" Type="http://schemas.openxmlformats.org/officeDocument/2006/relationships/slide"/>
  <Relationship Id="rId22" Target="slides/slide20.xml" Type="http://schemas.openxmlformats.org/officeDocument/2006/relationships/slide"/>
  <Relationship Id="rId37" Target="slides/slide35.xml" Type="http://schemas.openxmlformats.org/officeDocument/2006/relationships/slide"/>
  <Relationship Id="rId28" Target="slides/slide26.xml" Type="http://schemas.openxmlformats.org/officeDocument/2006/relationships/slide"/>
  <Relationship Id="rId8" Target="slides/slide6.xml" Type="http://schemas.openxmlformats.org/officeDocument/2006/relationships/slide"/>
  <Relationship Id="rId32" Target="slides/slide30.xml" Type="http://schemas.openxmlformats.org/officeDocument/2006/relationships/slide"/>
  <Relationship Id="rId9" Target="slides/slide7.xml" Type="http://schemas.openxmlformats.org/officeDocument/2006/relationships/slide"/>
  <Relationship Id="rId20" Target="slides/slide18.xml" Type="http://schemas.openxmlformats.org/officeDocument/2006/relationships/slide"/>
  <Relationship Id="rId19" Target="slides/slide17.xml" Type="http://schemas.openxmlformats.org/officeDocument/2006/relationships/slide"/>
  <Relationship Id="rId11" Target="slides/slide9.xml" Type="http://schemas.openxmlformats.org/officeDocument/2006/relationships/slide"/>
  <Relationship Id="rId40" Target="slides/slide38.xml" Type="http://schemas.openxmlformats.org/officeDocument/2006/relationships/slide"/>
  <Relationship Id="rId14" Target="slides/slide12.xml" Type="http://schemas.openxmlformats.org/officeDocument/2006/relationships/slide"/>
  <Relationship Id="rId16" Target="slides/slide14.xml" Type="http://schemas.openxmlformats.org/officeDocument/2006/relationships/slide"/>
  <Relationship Id="rId10" Target="slides/slide8.xml" Type="http://schemas.openxmlformats.org/officeDocument/2006/relationships/slide"/>
  <Relationship Id="rId7" Target="slides/slide5.xml" Type="http://schemas.openxmlformats.org/officeDocument/2006/relationships/slide"/>
  <Relationship Id="rId33" Target="slides/slide31.xml" Type="http://schemas.openxmlformats.org/officeDocument/2006/relationships/slide"/>
  <Relationship Id="rId25" Target="slides/slide23.xml" Type="http://schemas.openxmlformats.org/officeDocument/2006/relationships/slide"/>
  <Relationship Id="rId17" Target="slides/slide15.xml" Type="http://schemas.openxmlformats.org/officeDocument/2006/relationships/slide"/>
  <Relationship Id="rId26" Target="slides/slide24.xml" Type="http://schemas.openxmlformats.org/officeDocument/2006/relationships/slide"/>
  <Relationship Id="rId1" Target="theme/theme1.xml" Type="http://schemas.openxmlformats.org/officeDocument/2006/relationships/theme"/>
  <Relationship Id="rId2" Target="slideMasters/slideMaster1.xml" Type="http://schemas.openxmlformats.org/officeDocument/2006/relationships/slideMaster"/>
  <Relationship Id="rId18" Target="slides/slide16.xml" Type="http://schemas.openxmlformats.org/officeDocument/2006/relationships/slide"/>
  <Relationship Id="rId24" Target="slides/slide22.xml" Type="http://schemas.openxmlformats.org/officeDocument/2006/relationships/slide"/>
  <Relationship Id="rId38" Target="slides/slide36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40" name="GroupShape 4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" name="Shape 41"/>
          <p:cNvSpPr txBox="false"/>
          <p:nvPr isPhoto="false"/>
        </p:nvSpPr>
        <p:spPr>
          <a:xfrm flipH="false" flipV="false" rot="0">
            <a:off x="1463675" y="3549650"/>
            <a:ext cx="2971800" cy="1587"/>
          </a:xfrm>
          <a:prstGeom prst="line">
            <a:avLst/>
          </a:prstGeom>
          <a:ln w="9525">
            <a:solidFill>
              <a:schemeClr val="bg2">
                <a:tint val="2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2" name="Shape 42"/>
          <p:cNvSpPr txBox="false"/>
          <p:nvPr isPhoto="false"/>
        </p:nvSpPr>
        <p:spPr>
          <a:xfrm flipH="false" flipV="false" rot="0">
            <a:off x="4708525" y="3549650"/>
            <a:ext cx="2971800" cy="1587"/>
          </a:xfrm>
          <a:prstGeom prst="line">
            <a:avLst/>
          </a:prstGeom>
          <a:ln w="9525">
            <a:solidFill>
              <a:schemeClr val="bg2">
                <a:tint val="20000"/>
              </a:schemeClr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  <p:sp>
        <p:nvSpPr>
          <p:cNvPr hidden="false" id="43" name="Shape 43"/>
          <p:cNvSpPr txBox="false"/>
          <p:nvPr isPhoto="false"/>
        </p:nvSpPr>
        <p:spPr>
          <a:xfrm flipH="false" flipV="false" rot="0">
            <a:off x="4540250" y="3525838"/>
            <a:ext cx="46037" cy="4603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accent2"/>
          </a:fillRef>
          <a:effectRef idx="0"/>
          <a:fontRef idx="none"/>
        </p:style>
        <p:txBody>
          <a:bodyPr anchor="ctr" bIns="45720" lIns="91440" rIns="91440" tIns="45720"/>
          <a:p>
            <a:pPr algn="ctr">
              <a:spcBef>
                <a:spcPts val="0"/>
              </a:spcBef>
              <a:spcAft>
                <a:spcPts val="0"/>
              </a:spcAft>
            </a:pPr>
            <a:endParaRPr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4" name="Shape 44"/>
          <p:cNvSpPr txBox="true"/>
          <p:nvPr isPhoto="false">
            <p:ph idx="0" type="subTitle"/>
          </p:nvPr>
        </p:nvSpPr>
        <p:spPr>
          <a:xfrm flipH="false" flipV="false" rot="0">
            <a:off x="457200" y="3699804"/>
            <a:ext cx="8305800" cy="114300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algn="ctr" indent="0" lvl="0" marL="0">
              <a:buNone/>
              <a:defRPr baseline="0" spc="100" sz="2200">
                <a:solidFill>
                  <a:schemeClr val="tx2"/>
                </a:solidFill>
              </a:defRPr>
            </a:lvl1pPr>
            <a:lvl2pPr algn="ctr" indent="0" lvl="1" marL="457200">
              <a:buNone/>
            </a:lvl2pPr>
            <a:lvl3pPr algn="ctr" indent="0" lvl="2" marL="914400">
              <a:buNone/>
            </a:lvl3pPr>
            <a:lvl4pPr algn="ctr" indent="0" lvl="3" marL="1371600">
              <a:buNone/>
            </a:lvl4pPr>
            <a:lvl5pPr algn="ctr" indent="0" lvl="4" marL="1828800">
              <a:buNone/>
            </a:lvl5pPr>
            <a:lvl6pPr algn="ctr" indent="0" lvl="5" marL="2286000">
              <a:buNone/>
            </a:lvl6pPr>
            <a:lvl7pPr algn="ctr" indent="0" lvl="6" marL="2743200">
              <a:buNone/>
            </a:lvl7pPr>
            <a:lvl8pPr algn="ctr" indent="0" lvl="7" marL="3200400">
              <a:buNone/>
            </a:lvl8pPr>
            <a:lvl9pPr algn="ctr" indent="0" lvl="8" marL="3657600">
              <a:buNone/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45" name="Shape 45"/>
          <p:cNvSpPr txBox="true"/>
          <p:nvPr isPhoto="false">
            <p:ph idx="1" type="title"/>
          </p:nvPr>
        </p:nvSpPr>
        <p:spPr>
          <a:xfrm flipH="false" flipV="false" rot="0">
            <a:off x="457200" y="1433732"/>
            <a:ext cx="8305800" cy="1981200"/>
          </a:xfrm>
          <a:prstGeom prst="rect">
            <a:avLst/>
          </a:prstGeom>
          <a:ln w="6350">
            <a:noFill/>
          </a:ln>
        </p:spPr>
        <p:txBody>
          <a:bodyPr>
            <a:noAutofit/>
          </a:bodyPr>
          <a:lstStyle>
            <a:defPPr/>
            <a:lvl1pPr algn="ctr" lvl="0">
              <a:defRPr b="false" sz="4800">
                <a:solidFill>
                  <a:srgbClr val="F9F9F9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46" name="Shape 4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47" name="Shape 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48" name="Shape 4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55" name="GroupShape 5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6" name="Shape 56"/>
          <p:cNvSpPr txBox="true"/>
          <p:nvPr isPhoto="false">
            <p:ph idx="1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7" name="Shape 57"/>
          <p:cNvSpPr txBox="true"/>
          <p:nvPr isPhoto="false">
            <p:ph idx="0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8" name="Shape 5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59" name="Shape 5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0" name="Shape 6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49" name="GroupShape 4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0" name="Shape 50"/>
          <p:cNvSpPr txBox="true"/>
          <p:nvPr isPhoto="false">
            <p:ph idx="1" type="title"/>
          </p:nvPr>
        </p:nvSpPr>
        <p:spPr>
          <a:xfrm flipH="false" flipV="false" rot="0"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1" name="Shape 51"/>
          <p:cNvSpPr txBox="true"/>
          <p:nvPr isPhoto="false">
            <p:ph idx="0" type="body"/>
          </p:nvPr>
        </p:nvSpPr>
        <p:spPr>
          <a:xfrm flipH="false" flipV="false" rot="0"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2" name="Shape 5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53" name="Shape 5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54" name="Shape 5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14" name="GroupShape 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" name="Shape 15"/>
          <p:cNvSpPr txBox="true"/>
          <p:nvPr isPhoto="false">
            <p:ph idx="0" type="body"/>
          </p:nvPr>
        </p:nvSpPr>
        <p:spPr>
          <a:xfrm flipH="false" flipV="false" rot="0">
            <a:off x="457200" y="1524000"/>
            <a:ext cx="8229600" cy="4572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6" name="Shape 16"/>
          <p:cNvSpPr txBox="true"/>
          <p:nvPr isPhoto="false">
            <p:ph idx="1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7" name="Shape 1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18" name="Shape 1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9" name="Shape 1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61" name="GroupShape 6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2" name="Shape 62"/>
          <p:cNvSpPr txBox="false"/>
          <p:nvPr isPhoto="false"/>
        </p:nvSpPr>
        <p:spPr>
          <a:xfrm flipH="false" flipV="false" rot="0">
            <a:off x="685800" y="4916488"/>
            <a:ext cx="7924800" cy="4762"/>
          </a:xfrm>
          <a:prstGeom prst="line">
            <a:avLst/>
          </a:prstGeom>
          <a:noFill/>
          <a:ln w="9525">
            <a:solidFill>
              <a:srgbClr val="E9E9E8"/>
            </a:solidFill>
            <a:prstDash val="solid"/>
          </a:ln>
        </p:spPr>
      </p:sp>
      <p:sp>
        <p:nvSpPr>
          <p:cNvPr hidden="false" id="63" name="Shape 63"/>
          <p:cNvSpPr txBox="true"/>
          <p:nvPr isPhoto="false">
            <p:ph idx="1" type="title"/>
          </p:nvPr>
        </p:nvSpPr>
        <p:spPr>
          <a:xfrm flipH="false" flipV="false" rot="0">
            <a:off x="685800" y="3505200"/>
            <a:ext cx="7924800" cy="137160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algn="l" lvl="0">
              <a:buNone/>
              <a:defRPr b="false" sz="4800">
                <a:solidFill>
                  <a:srgbClr val="F9F9F9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64" name="Shape 64"/>
          <p:cNvSpPr txBox="true"/>
          <p:nvPr isPhoto="false">
            <p:ph idx="0" type="body"/>
          </p:nvPr>
        </p:nvSpPr>
        <p:spPr>
          <a:xfrm flipH="false" flipV="false" rot="0">
            <a:off x="685800" y="4958864"/>
            <a:ext cx="7924800" cy="98473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baseline="0" spc="100" sz="2000">
                <a:solidFill>
                  <a:schemeClr val="tx2"/>
                </a:solidFill>
              </a:defRPr>
            </a:lvl1pPr>
            <a:lvl2pPr lv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lvl="2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lvl="3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lvl="4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65" name="Shape 6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66" name="Shape 6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67" name="Shape 6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20" name="GroupShape 2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" name="Shape 21"/>
          <p:cNvSpPr txBox="true"/>
          <p:nvPr isPhoto="false">
            <p:ph idx="1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2" name="Shape 2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23" name="Shape 2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4" name="Shape 2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68" name="GroupShape 6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9" name="Shape 69"/>
          <p:cNvSpPr txBox="true"/>
          <p:nvPr isPhoto="false">
            <p:ph idx="1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0" name="Shape 70"/>
          <p:cNvSpPr txBox="true"/>
          <p:nvPr isPhoto="false">
            <p:ph idx="0" type="body"/>
          </p:nvPr>
        </p:nvSpPr>
        <p:spPr>
          <a:xfrm flipH="false" flipV="false" rot="0">
            <a:off x="457200" y="1524000"/>
            <a:ext cx="4059936" cy="4572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1" name="Shape 71"/>
          <p:cNvSpPr txBox="true"/>
          <p:nvPr isPhoto="false">
            <p:ph idx="2" type="body"/>
          </p:nvPr>
        </p:nvSpPr>
        <p:spPr>
          <a:xfrm flipH="false" flipV="false" rot="0">
            <a:off x="4648200" y="1524000"/>
            <a:ext cx="4059936" cy="4572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2" name="Shape 7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73" name="Shape 7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74" name="Shape 7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25" name="GroupShape 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6" name="Shape 26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27" name="Shape 2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28" name="Shape 2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29" name="GroupShape 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0" name="Shape 30"/>
          <p:cNvSpPr txBox="false"/>
          <p:nvPr isPhoto="false"/>
        </p:nvSpPr>
        <p:spPr>
          <a:xfrm flipH="false" flipV="false" rot="0">
            <a:off x="563563" y="2179638"/>
            <a:ext cx="3748087" cy="1586"/>
          </a:xfrm>
          <a:prstGeom prst="line">
            <a:avLst/>
          </a:prstGeom>
          <a:noFill/>
          <a:ln w="12700">
            <a:solidFill>
              <a:schemeClr val="bg2">
                <a:tint val="20000"/>
              </a:schemeClr>
            </a:solidFill>
            <a:prstDash val="solid"/>
          </a:ln>
        </p:spPr>
      </p:sp>
      <p:sp>
        <p:nvSpPr>
          <p:cNvPr hidden="false" id="31" name="Shape 31"/>
          <p:cNvSpPr txBox="false"/>
          <p:nvPr isPhoto="false"/>
        </p:nvSpPr>
        <p:spPr>
          <a:xfrm flipH="false" flipV="false" rot="0">
            <a:off x="4754563" y="2179638"/>
            <a:ext cx="3749674" cy="1586"/>
          </a:xfrm>
          <a:prstGeom prst="line">
            <a:avLst/>
          </a:prstGeom>
          <a:noFill/>
          <a:ln w="12700">
            <a:solidFill>
              <a:schemeClr val="bg2">
                <a:tint val="20000"/>
              </a:schemeClr>
            </a:solidFill>
            <a:prstDash val="solid"/>
          </a:ln>
        </p:spPr>
      </p:sp>
      <p:sp>
        <p:nvSpPr>
          <p:cNvPr hidden="false" id="32" name="Shape 32"/>
          <p:cNvSpPr txBox="true"/>
          <p:nvPr isPhoto="false">
            <p:ph idx="0" type="body"/>
          </p:nvPr>
        </p:nvSpPr>
        <p:spPr>
          <a:xfrm flipH="false" flipV="false" rot="0">
            <a:off x="457200" y="1399593"/>
            <a:ext cx="4040188" cy="761999"/>
          </a:xfrm>
          <a:prstGeom prst="rect">
            <a:avLst/>
          </a:prstGeom>
          <a:noFill/>
          <a:ln w="25400">
            <a:solidFill>
              <a:schemeClr val="lt1"/>
            </a:solidFill>
            <a:prstDash val="solid"/>
          </a:ln>
        </p:spPr>
        <p:txBody>
          <a:bodyPr anchor="b">
            <a:noAutofit/>
          </a:bodyPr>
          <a:lstStyle>
            <a:defPPr/>
            <a:lvl1pPr algn="l" indent="0" lvl="0" marL="0">
              <a:spcBef>
                <a:spcPts val="0"/>
              </a:spcBef>
              <a:buNone/>
              <a:defRPr b="true" sz="26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lvl="1">
              <a:buNone/>
              <a:defRPr b="true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lvl="2">
              <a:buNone/>
              <a:defRPr b="true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lvl="3">
              <a:buNone/>
              <a:defRPr b="true"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lvl="4">
              <a:buNone/>
              <a:defRPr b="true"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3" name="Shape 33"/>
          <p:cNvSpPr txBox="true"/>
          <p:nvPr isPhoto="false">
            <p:ph idx="2" type="body"/>
          </p:nvPr>
        </p:nvSpPr>
        <p:spPr>
          <a:xfrm flipH="false" flipV="false" rot="0">
            <a:off x="457200" y="2201896"/>
            <a:ext cx="4038600" cy="391363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4" name="Shape 34"/>
          <p:cNvSpPr txBox="true"/>
          <p:nvPr isPhoto="false">
            <p:ph idx="3" type="body"/>
          </p:nvPr>
        </p:nvSpPr>
        <p:spPr>
          <a:xfrm flipH="false" flipV="false" rot="0">
            <a:off x="4649788" y="2201896"/>
            <a:ext cx="4038599" cy="391363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5" name="Shape 35"/>
          <p:cNvSpPr txBox="true"/>
          <p:nvPr isPhoto="false">
            <p:ph idx="1" type="title"/>
          </p:nvPr>
        </p:nvSpPr>
        <p:spPr>
          <a:xfrm flipH="false" flipV="false" rot="0">
            <a:off x="457200" y="155448"/>
            <a:ext cx="8229600" cy="1143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6" name="Shape 36"/>
          <p:cNvSpPr txBox="true"/>
          <p:nvPr isPhoto="false">
            <p:ph idx="4" type="body"/>
          </p:nvPr>
        </p:nvSpPr>
        <p:spPr>
          <a:xfrm flipH="false" flipV="false" rot="0">
            <a:off x="4648200" y="1399593"/>
            <a:ext cx="4040187" cy="761999"/>
          </a:xfrm>
          <a:prstGeom prst="rect">
            <a:avLst/>
          </a:prstGeom>
          <a:noFill/>
          <a:ln w="25400">
            <a:solidFill>
              <a:schemeClr val="lt1"/>
            </a:solidFill>
            <a:prstDash val="solid"/>
          </a:ln>
        </p:spPr>
        <p:txBody>
          <a:bodyPr anchor="b">
            <a:noAutofit/>
          </a:bodyPr>
          <a:lstStyle>
            <a:defPPr/>
            <a:lvl1pPr algn="l" indent="0" lvl="0" marL="0">
              <a:spcBef>
                <a:spcPts val="0"/>
              </a:spcBef>
              <a:buNone/>
              <a:defRPr b="true" baseline="0" sz="26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lvl="1">
              <a:buNone/>
              <a:defRPr b="true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lvl="2">
              <a:buNone/>
              <a:defRPr b="true"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lvl="3">
              <a:buNone/>
              <a:defRPr b="true"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lvl="4">
              <a:buNone/>
              <a:defRPr b="true"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7" name="Shape 3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  <p:sp>
        <p:nvSpPr>
          <p:cNvPr hidden="false" id="38" name="Shape 3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39" name="Shape 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75" name="GroupShape 7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" name="Shape 76"/>
          <p:cNvSpPr txBox="true"/>
          <p:nvPr isPhoto="false">
            <p:ph idx="0" type="body"/>
          </p:nvPr>
        </p:nvSpPr>
        <p:spPr>
          <a:xfrm flipH="false" flipV="false" rot="0">
            <a:off x="457200" y="457200"/>
            <a:ext cx="6248400" cy="5715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7" name="Shape 77"/>
          <p:cNvSpPr txBox="true"/>
          <p:nvPr isPhoto="false">
            <p:ph idx="2" type="body"/>
          </p:nvPr>
        </p:nvSpPr>
        <p:spPr>
          <a:xfrm flipH="false" flipV="false" rot="0">
            <a:off x="6781800" y="1600200"/>
            <a:ext cx="1984247" cy="37338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 lvl="1">
              <a:buNone/>
              <a:defRPr sz="1200"/>
            </a:lvl2pPr>
            <a:lvl3pPr lvl="2">
              <a:buNone/>
              <a:defRPr sz="1000"/>
            </a:lvl3pPr>
            <a:lvl4pPr lvl="3">
              <a:buNone/>
              <a:defRPr sz="900"/>
            </a:lvl4pPr>
            <a:lvl5pPr lvl="4">
              <a:buNone/>
              <a:defRPr sz="900"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8" name="Shape 78"/>
          <p:cNvSpPr txBox="true"/>
          <p:nvPr isPhoto="false">
            <p:ph idx="1" type="title"/>
          </p:nvPr>
        </p:nvSpPr>
        <p:spPr>
          <a:xfrm flipH="false" flipV="false" rot="0">
            <a:off x="6781800" y="457200"/>
            <a:ext cx="1981200" cy="1066800"/>
          </a:xfrm>
          <a:prstGeom prst="rect">
            <a:avLst/>
          </a:prstGeom>
        </p:spPr>
        <p:txBody>
          <a:bodyPr lIns="91440" tIns="91440"/>
          <a:lstStyle>
            <a:defPPr/>
            <a:lvl1pPr algn="l" lvl="0">
              <a:buNone/>
              <a:defRPr b="true" baseline="0" spc="-50"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79" name="Shape 7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80" name="Shape 8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81" name="Shape 8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1" type="title"/>
          </p:nvPr>
        </p:nvSpPr>
        <p:spPr>
          <a:xfrm flipH="false" flipV="false" rot="0">
            <a:off x="6629400" y="457200"/>
            <a:ext cx="2057400" cy="1066800"/>
          </a:xfrm>
          <a:prstGeom prst="rect">
            <a:avLst/>
          </a:prstGeom>
        </p:spPr>
        <p:txBody>
          <a:bodyPr lIns="91440" tIns="91440"/>
          <a:lstStyle>
            <a:defPPr/>
            <a:lvl1pPr algn="l" lvl="0">
              <a:buNone/>
              <a:defRPr b="true" baseline="0" spc="-50"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0" type="body"/>
          </p:nvPr>
        </p:nvSpPr>
        <p:spPr>
          <a:xfrm flipH="false" flipV="false" rot="0">
            <a:off x="457200" y="457200"/>
            <a:ext cx="6019800" cy="5562600"/>
          </a:xfrm>
          <a:prstGeom prst="rect">
            <a:avLst/>
          </a:prstGeom>
          <a:solidFill>
            <a:schemeClr val="tx2">
              <a:tint val="40000"/>
            </a:schemeClr>
          </a:solidFill>
        </p:spPr>
        <p:txBody>
          <a:bodyPr>
            <a:normAutofit fontScale="100%" lnSpcReduction="0%"/>
          </a:bodyPr>
          <a:lstStyle>
            <a:defPPr/>
            <a:lvl1pPr indent="0" lvl="0" marL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t>Вставка рисунка</a:t>
            </a:r>
          </a:p>
        </p:txBody>
      </p:sp>
      <p:sp>
        <p:nvSpPr>
          <p:cNvPr hidden="false" id="10" name="Shape 10"/>
          <p:cNvSpPr txBox="true"/>
          <p:nvPr isPhoto="false">
            <p:ph idx="2" type="body"/>
          </p:nvPr>
        </p:nvSpPr>
        <p:spPr>
          <a:xfrm flipH="false" flipV="false" rot="0">
            <a:off x="6629400" y="1600200"/>
            <a:ext cx="2057400" cy="4419600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lnSpc>
                <a:spcPct val="125000"/>
              </a:lnSpc>
              <a:spcAft>
                <a:spcPts val="1000"/>
              </a:spcAft>
              <a:buNone/>
              <a:defRPr b="false" sz="1600">
                <a:solidFill>
                  <a:schemeClr val="tx2"/>
                </a:solidFill>
              </a:defRPr>
            </a:lvl1pPr>
            <a:lvl2pPr lvl="1">
              <a:defRPr sz="1200"/>
            </a:lvl2pPr>
            <a:lvl3pPr lvl="2">
              <a:defRPr sz="1000"/>
            </a:lvl3pPr>
            <a:lvl4pPr lvl="3">
              <a:defRPr sz="900"/>
            </a:lvl4pPr>
            <a:lvl5pPr lvl="4">
              <a:defRPr sz="900"/>
            </a:lvl5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1" name="Shape 1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17.09.2015</a:t>
            </a:r>
          </a:p>
        </p:txBody>
      </p:sp>
      <p:sp>
        <p:nvSpPr>
          <p:cNvPr hidden="false" id="12" name="Shape 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  <p:sp>
        <p:nvSpPr>
          <p:cNvPr hidden="false" id="13" name="Shape 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6" Target="../slideLayouts/slideLayout5.xml" Type="http://schemas.openxmlformats.org/officeDocument/2006/relationships/slideLayout"/>
  <Relationship Id="rId1" Target="../theme/theme1.xml" Type="http://schemas.openxmlformats.org/officeDocument/2006/relationships/theme"/>
  <Relationship Id="rId12" Target="../slideLayouts/slideLayout11.xml" Type="http://schemas.openxmlformats.org/officeDocument/2006/relationships/slideLayout"/>
  <Relationship Id="rId10" Target="../slideLayouts/slideLayout9.xml" Type="http://schemas.openxmlformats.org/officeDocument/2006/relationships/slideLayout"/>
  <Relationship Id="rId2" Target="../slideLayouts/slideLayout1.xml" Type="http://schemas.openxmlformats.org/officeDocument/2006/relationships/slideLayout"/>
  <Relationship Id="rId3" Target="../slideLayouts/slideLayout2.xml" Type="http://schemas.openxmlformats.org/officeDocument/2006/relationships/slideLayout"/>
  <Relationship Id="rId8" Target="../slideLayouts/slideLayout7.xml" Type="http://schemas.openxmlformats.org/officeDocument/2006/relationships/slideLayout"/>
  <Relationship Id="rId4" Target="../slideLayouts/slideLayout3.xml" Type="http://schemas.openxmlformats.org/officeDocument/2006/relationships/slideLayout"/>
  <Relationship Id="rId11" Target="../slideLayouts/slideLayout10.xml" Type="http://schemas.openxmlformats.org/officeDocument/2006/relationships/slideLayout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5" Target="../slideLayouts/slideLayout4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solidFill>
          <a:srgbClr val="00B0F0">
            <a:alpha val="16862"/>
          </a:srgbClr>
        </a:solid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body"/>
          </p:nvPr>
        </p:nvSpPr>
        <p:spPr>
          <a:xfrm flipH="false" flipV="false" rot="0"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headEnd len="med" type="none" w="med"/>
            <a:tailEnd len="med" type="none" w="med"/>
          </a:ln>
        </p:spPr>
        <p:txBody>
          <a:bodyPr anchor="t" bIns="45720" lIns="91440" rIns="91440" tIns="45720" vert="horz" wrap="square"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" name="Shape 3"/>
          <p:cNvSpPr txBox="true"/>
          <p:nvPr isPhoto="false">
            <p:ph idx="2" type="dt"/>
          </p:nvPr>
        </p:nvSpPr>
        <p:spPr>
          <a:xfrm flipH="false" flipV="false" rot="0">
            <a:off x="5791200" y="6203950"/>
            <a:ext cx="2590800" cy="38417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lvl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l" indent="0" lvl="2" marL="914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l" indent="0" lvl="3" marL="1371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l" indent="0" lvl="4" marL="18288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l" indent="0" lvl="5" marL="22860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l" indent="0" lvl="6" marL="2743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l" indent="0" lvl="7" marL="3200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l" indent="0" lvl="8" marL="3657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t>17.09.2015</a:t>
            </a:r>
          </a:p>
        </p:txBody>
      </p:sp>
      <p:sp>
        <p:nvSpPr>
          <p:cNvPr hidden="false" id="4" name="Shape 4"/>
          <p:cNvSpPr txBox="true"/>
          <p:nvPr isPhoto="false">
            <p:ph idx="3" type="ftr"/>
          </p:nvPr>
        </p:nvSpPr>
        <p:spPr>
          <a:xfrm flipH="false" flipV="false" rot="0">
            <a:off x="2133600" y="6203950"/>
            <a:ext cx="3581400" cy="38417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lvl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l" indent="0" lvl="2" marL="914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l" indent="0" lvl="3" marL="1371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l" indent="0" lvl="4" marL="18288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l" indent="0" lvl="5" marL="22860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l" indent="0" lvl="6" marL="2743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l" indent="0" lvl="7" marL="3200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l" indent="0" lvl="8" marL="3657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/>
        </p:txBody>
      </p:sp>
      <p:sp>
        <p:nvSpPr>
          <p:cNvPr hidden="false" id="5" name="Shape 5"/>
          <p:cNvSpPr txBox="true"/>
          <p:nvPr isPhoto="false">
            <p:ph idx="4" type="sldNum"/>
          </p:nvPr>
        </p:nvSpPr>
        <p:spPr>
          <a:xfrm flipH="false" flipV="false" rot="0">
            <a:off x="8410575" y="6181725"/>
            <a:ext cx="609600" cy="457200"/>
          </a:xfrm>
          <a:prstGeom prst="rect">
            <a:avLst/>
          </a:prstGeom>
          <a:noFill/>
        </p:spPr>
        <p:txBody>
          <a:bodyPr anchor="ctr" bIns="0" lIns="0" rIns="0" tIns="0" vert="horz">
            <a:noAutofit/>
          </a:bodyPr>
          <a:lstStyle>
            <a:defPPr/>
            <a:lvl1pPr algn="ctr" lvl="0">
              <a:spcBef>
                <a:spcPts val="0"/>
              </a:spcBef>
              <a:spcAft>
                <a:spcPts val="0"/>
              </a:spcAft>
              <a:defRPr baseline="0" sz="16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indent="0" lvl="1" marL="457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l" indent="0" lvl="2" marL="914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l" indent="0" lvl="3" marL="1371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l" indent="0" lvl="4" marL="18288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l" indent="0" lvl="5" marL="22860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l" indent="0" lvl="6" marL="27432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l" indent="0" lvl="7" marL="32004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l" indent="0" lvl="8" marL="3657600">
              <a:defRPr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t>‹#›</a:t>
            </a:r>
          </a:p>
        </p:txBody>
      </p:sp>
      <p:sp>
        <p:nvSpPr>
          <p:cNvPr hidden="false" id="6" name="Shape 6"/>
          <p:cNvSpPr txBox="true"/>
          <p:nvPr isPhoto="false">
            <p:ph idx="1" type="title"/>
          </p:nvPr>
        </p:nvSpPr>
        <p:spPr>
          <a:xfrm flipH="false" flipV="false" rot="0">
            <a:off x="457200" y="152400"/>
            <a:ext cx="8229600" cy="1219200"/>
          </a:xfrm>
          <a:prstGeom prst="rect">
            <a:avLst/>
          </a:prstGeom>
          <a:ln w="6350">
            <a:noFill/>
          </a:ln>
        </p:spPr>
        <p:txBody>
          <a:bodyPr anchor="b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/>
      <a:lvl1pPr algn="l" lvl="0">
        <a:defRPr spc="-100" sz="4200">
          <a:solidFill>
            <a:srgbClr val="F9F9F9"/>
          </a:solidFill>
          <a:latin typeface="+mj-lt"/>
          <a:ea typeface="+mj-ea"/>
          <a:cs typeface="+mj-cs"/>
        </a:defRPr>
      </a:lvl1pPr>
      <a:lvl2pPr algn="l" lvl="1">
        <a:defRPr sz="4200">
          <a:solidFill>
            <a:srgbClr val="F9F9F9"/>
          </a:solidFill>
          <a:latin typeface="Constantia"/>
          <a:ea typeface="Constantia"/>
          <a:cs typeface="Constantia"/>
        </a:defRPr>
      </a:lvl2pPr>
      <a:lvl3pPr algn="l" lvl="2">
        <a:defRPr sz="4200">
          <a:solidFill>
            <a:srgbClr val="F9F9F9"/>
          </a:solidFill>
          <a:latin typeface="Constantia"/>
          <a:ea typeface="Constantia"/>
          <a:cs typeface="Constantia"/>
        </a:defRPr>
      </a:lvl3pPr>
      <a:lvl4pPr algn="l" lvl="3">
        <a:defRPr sz="4200">
          <a:solidFill>
            <a:srgbClr val="F9F9F9"/>
          </a:solidFill>
          <a:latin typeface="Constantia"/>
          <a:ea typeface="Constantia"/>
          <a:cs typeface="Constantia"/>
        </a:defRPr>
      </a:lvl4pPr>
      <a:lvl5pPr algn="l" lvl="4">
        <a:defRPr sz="4200">
          <a:solidFill>
            <a:srgbClr val="F9F9F9"/>
          </a:solidFill>
          <a:latin typeface="Constantia"/>
          <a:ea typeface="Constantia"/>
          <a:cs typeface="Constantia"/>
        </a:defRPr>
      </a:lvl5pPr>
      <a:lvl6pPr algn="l" indent="0" lvl="5" marL="457200">
        <a:defRPr sz="4200">
          <a:solidFill>
            <a:srgbClr val="F9F9F9"/>
          </a:solidFill>
          <a:latin typeface="Constantia"/>
          <a:ea typeface="Constantia"/>
          <a:cs typeface="Constantia"/>
        </a:defRPr>
      </a:lvl6pPr>
      <a:lvl7pPr algn="l" indent="0" lvl="6" marL="914400">
        <a:defRPr sz="4200">
          <a:solidFill>
            <a:srgbClr val="F9F9F9"/>
          </a:solidFill>
          <a:latin typeface="Constantia"/>
          <a:ea typeface="Constantia"/>
          <a:cs typeface="Constantia"/>
        </a:defRPr>
      </a:lvl7pPr>
      <a:lvl8pPr algn="l" indent="0" lvl="7" marL="1371600">
        <a:defRPr sz="4200">
          <a:solidFill>
            <a:srgbClr val="F9F9F9"/>
          </a:solidFill>
          <a:latin typeface="Constantia"/>
          <a:ea typeface="Constantia"/>
          <a:cs typeface="Constantia"/>
        </a:defRPr>
      </a:lvl8pPr>
      <a:lvl9pPr algn="l" indent="0" lvl="8" marL="1828800">
        <a:defRPr sz="4200">
          <a:solidFill>
            <a:srgbClr val="F9F9F9"/>
          </a:solidFill>
          <a:latin typeface="Constantia"/>
          <a:ea typeface="Constantia"/>
          <a:cs typeface="Constantia"/>
        </a:defRPr>
      </a:lvl9pPr>
    </p:titleStyle>
    <p:bodyStyle>
      <a:defPPr/>
      <a:lvl1pPr algn="l" indent="-273050" lvl="0" marL="273050">
        <a:spcBef>
          <a:spcPts val="600"/>
        </a:spcBef>
        <a:buClr>
          <a:schemeClr val="accent2"/>
        </a:buClr>
        <a:buSzPts val="2210"/>
        <a:buFont typeface="Wingdings 2"/>
        <a:buChar char="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algn="l" indent="-273050" lvl="1" marL="639763">
        <a:spcBef>
          <a:spcPts val="300"/>
        </a:spcBef>
        <a:buClr>
          <a:srgbClr val="D6903D"/>
        </a:buClr>
        <a:buSzPts val="2040"/>
        <a:buFont typeface="Wingdings 2"/>
        <a:buChar char=""/>
        <a:defRPr sz="2400">
          <a:solidFill>
            <a:schemeClr val="tx2"/>
          </a:solidFill>
          <a:latin typeface="+mn-lt"/>
          <a:ea typeface="+mn-ea"/>
          <a:cs typeface="+mn-cs"/>
        </a:defRPr>
      </a:lvl2pPr>
      <a:lvl3pPr algn="l" indent="-228600" lvl="2" marL="1004888">
        <a:spcBef>
          <a:spcPts val="300"/>
        </a:spcBef>
        <a:buClr>
          <a:srgbClr val="B37732"/>
        </a:buClr>
        <a:buSzPts val="1785"/>
        <a:buFont typeface="Wingdings 2"/>
        <a:buChar char=""/>
        <a:defRPr sz="21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279525">
        <a:spcBef>
          <a:spcPts val="300"/>
        </a:spcBef>
        <a:buClr>
          <a:srgbClr val="D6903D"/>
        </a:buClr>
        <a:buSzPts val="1615"/>
        <a:buFont typeface="Wingdings 2"/>
        <a:buChar char=""/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1554163">
        <a:spcBef>
          <a:spcPts val="338"/>
        </a:spcBef>
        <a:buClr>
          <a:srgbClr val="D6903D"/>
        </a:buClr>
        <a:buSzPts val="1360"/>
        <a:buFont typeface="Wingdings 2"/>
        <a:buChar char="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1828800">
        <a:spcBef>
          <a:spcPts val="340"/>
        </a:spcBef>
        <a:buClr>
          <a:schemeClr val="accent2">
            <a:shade val="75000"/>
          </a:schemeClr>
        </a:buClr>
        <a:buSzPts val="1445"/>
        <a:buFont typeface="Wingdings 2"/>
        <a:buChar char="?"/>
        <a:defRPr sz="1700">
          <a:solidFill>
            <a:schemeClr val="tx1"/>
          </a:solidFill>
          <a:latin typeface="+mn-lt"/>
          <a:ea typeface="+mn-ea"/>
          <a:cs typeface="+mn-cs"/>
        </a:defRPr>
      </a:lvl6pPr>
      <a:lvl7pPr algn="l" indent="-182879" lvl="6" marL="2011679">
        <a:spcBef>
          <a:spcPts val="340"/>
        </a:spcBef>
        <a:buClr>
          <a:schemeClr val="accent2">
            <a:shade val="75000"/>
          </a:schemeClr>
        </a:buClr>
        <a:buSzPts val="1360"/>
        <a:buFont typeface="Wingdings 2"/>
        <a:buChar char="?"/>
        <a:defRPr baseline="0" sz="1600">
          <a:solidFill>
            <a:schemeClr val="tx1"/>
          </a:solidFill>
          <a:latin typeface="+mn-lt"/>
          <a:ea typeface="+mn-ea"/>
          <a:cs typeface="+mn-cs"/>
        </a:defRPr>
      </a:lvl7pPr>
      <a:lvl8pPr algn="l" indent="-182879" lvl="7" marL="2286000">
        <a:spcBef>
          <a:spcPts val="340"/>
        </a:spcBef>
        <a:buClr>
          <a:schemeClr val="accent2">
            <a:shade val="75000"/>
          </a:schemeClr>
        </a:buClr>
        <a:buSzPts val="1275"/>
        <a:buFont typeface="Wingdings 2"/>
        <a:buChar char="?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algn="l" indent="-182879" lvl="8" marL="2560320">
        <a:spcBef>
          <a:spcPts val="340"/>
        </a:spcBef>
        <a:buClr>
          <a:schemeClr val="accent2">
            <a:shade val="75000"/>
          </a:schemeClr>
        </a:buClr>
        <a:buSzPts val="1275"/>
        <a:buFont typeface="Wingdings 2"/>
        <a:buChar char="?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>
          <a:solidFill>
            <a:schemeClr val="tx1"/>
          </a:solidFill>
          <a:latin typeface="+mn-lt"/>
          <a:ea typeface="+mn-ea"/>
          <a:cs typeface="+mn-cs"/>
        </a:defRPr>
      </a:lvl1pPr>
      <a:lvl2pPr algn="l" indent="0" lvl="1" marL="457200">
        <a:defRPr>
          <a:solidFill>
            <a:schemeClr val="tx1"/>
          </a:solidFill>
          <a:latin typeface="+mn-lt"/>
          <a:ea typeface="+mn-ea"/>
          <a:cs typeface="+mn-cs"/>
        </a:defRPr>
      </a:lvl2pPr>
      <a:lvl3pPr algn="l" indent="0" lvl="2" marL="914400">
        <a:defRPr>
          <a:solidFill>
            <a:schemeClr val="tx1"/>
          </a:solidFill>
          <a:latin typeface="+mn-lt"/>
          <a:ea typeface="+mn-ea"/>
          <a:cs typeface="+mn-cs"/>
        </a:defRPr>
      </a:lvl3pPr>
      <a:lvl4pPr algn="l" indent="0" lvl="3" marL="1371600">
        <a:defRPr>
          <a:solidFill>
            <a:schemeClr val="tx1"/>
          </a:solidFill>
          <a:latin typeface="+mn-lt"/>
          <a:ea typeface="+mn-ea"/>
          <a:cs typeface="+mn-cs"/>
        </a:defRPr>
      </a:lvl4pPr>
      <a:lvl5pPr algn="l" indent="0" lvl="4" marL="1828800">
        <a:defRPr>
          <a:solidFill>
            <a:schemeClr val="tx1"/>
          </a:solidFill>
          <a:latin typeface="+mn-lt"/>
          <a:ea typeface="+mn-ea"/>
          <a:cs typeface="+mn-cs"/>
        </a:defRPr>
      </a:lvl5pPr>
      <a:lvl6pPr algn="l" indent="0" lvl="5" marL="2286000">
        <a:defRPr>
          <a:solidFill>
            <a:schemeClr val="tx1"/>
          </a:solidFill>
          <a:latin typeface="+mn-lt"/>
          <a:ea typeface="+mn-ea"/>
          <a:cs typeface="+mn-cs"/>
        </a:defRPr>
      </a:lvl6pPr>
      <a:lvl7pPr algn="l" indent="0" lvl="6" marL="2743200">
        <a:defRPr>
          <a:solidFill>
            <a:schemeClr val="tx1"/>
          </a:solidFill>
          <a:latin typeface="+mn-lt"/>
          <a:ea typeface="+mn-ea"/>
          <a:cs typeface="+mn-cs"/>
        </a:defRPr>
      </a:lvl7pPr>
      <a:lvl8pPr algn="l" indent="0" lvl="7" marL="3200400">
        <a:defRPr>
          <a:solidFill>
            <a:schemeClr val="tx1"/>
          </a:solidFill>
          <a:latin typeface="+mn-lt"/>
          <a:ea typeface="+mn-ea"/>
          <a:cs typeface="+mn-cs"/>
        </a:defRPr>
      </a:lvl8pPr>
      <a:lvl9pPr algn="l" indent="0" lvl="8" marL="3657600">
        <a:defRPr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1.gif" Type="http://schemas.openxmlformats.org/officeDocument/2006/relationships/image"/>
  <Relationship Id="rId2" Target="../slideLayouts/slideLayout1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media/15.jpeg" Type="http://schemas.openxmlformats.org/officeDocument/2006/relationships/image"/>
  <Relationship Id="rId2" Target="../slideLayouts/slideLayout4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media/16.png" Type="http://schemas.openxmlformats.org/officeDocument/2006/relationships/image"/>
  <Relationship Id="rId2" Target="../media/17.jpeg" Type="http://schemas.openxmlformats.org/officeDocument/2006/relationships/image"/>
  <Relationship Id="rId3" Target="../slideLayouts/slideLayout4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media/18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media/19.jpeg" Type="http://schemas.openxmlformats.org/officeDocument/2006/relationships/image"/>
  <Relationship Id="rId2" Target="../slideLayouts/slideLayout4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media/20.jpeg" Type="http://schemas.openxmlformats.org/officeDocument/2006/relationships/image"/>
  <Relationship Id="rId2" Target="../slideLayouts/slideLayout4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media/21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media/22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7.xml.rels><?xml version="1.0" encoding="UTF-8" standalone="no" ?>
<Relationships xmlns="http://schemas.openxmlformats.org/package/2006/relationships">
  <Relationship Id="rId1" Target="../media/23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8.xml.rels><?xml version="1.0" encoding="UTF-8" standalone="no" ?>
<Relationships xmlns="http://schemas.openxmlformats.org/package/2006/relationships">
  <Relationship Id="rId1" Target="../media/24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9.xml.rels><?xml version="1.0" encoding="UTF-8" standalone="no" ?>
<Relationships xmlns="http://schemas.openxmlformats.org/package/2006/relationships">
  <Relationship Id="rId1" Target="../media/25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gif" Type="http://schemas.openxmlformats.org/officeDocument/2006/relationships/image"/>
  <Relationship Id="rId2" Target="../media/3.png" Type="http://schemas.openxmlformats.org/officeDocument/2006/relationships/image"/>
  <Relationship Id="rId3" Target="../media/4.jpeg" Type="http://schemas.openxmlformats.org/officeDocument/2006/relationships/image"/>
  <Relationship Id="rId4" Target="../slideLayouts/slideLayout2.xml" Type="http://schemas.openxmlformats.org/officeDocument/2006/relationships/slideLayout"/>
</Relationships>

</file>

<file path=ppt/slides/_rels/slide20.xml.rels><?xml version="1.0" encoding="UTF-8" standalone="no" ?>
<Relationships xmlns="http://schemas.openxmlformats.org/package/2006/relationships">
  <Relationship Id="rId1" Target="../media/26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1.xml.rels><?xml version="1.0" encoding="UTF-8" standalone="no" ?>
<Relationships xmlns="http://schemas.openxmlformats.org/package/2006/relationships">
  <Relationship Id="rId1" Target="../media/27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2.xml.rels><?xml version="1.0" encoding="UTF-8" standalone="no" ?>
<Relationships xmlns="http://schemas.openxmlformats.org/package/2006/relationships">
  <Relationship Id="rId1" Target="../media/28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3.xml.rels><?xml version="1.0" encoding="UTF-8" standalone="no" ?>
<Relationships xmlns="http://schemas.openxmlformats.org/package/2006/relationships">
  <Relationship Id="rId1" Target="../media/29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4.xml.rels><?xml version="1.0" encoding="UTF-8" standalone="no" ?>
<Relationships xmlns="http://schemas.openxmlformats.org/package/2006/relationships">
  <Relationship Id="rId1" Target="../media/30.jpeg" Type="http://schemas.openxmlformats.org/officeDocument/2006/relationships/image"/>
  <Relationship Id="rId2" Target="../slideLayouts/slideLayout4.xml" Type="http://schemas.openxmlformats.org/officeDocument/2006/relationships/slideLayout"/>
</Relationships>

</file>

<file path=ppt/slides/_rels/slide25.xml.rels><?xml version="1.0" encoding="UTF-8" standalone="no" ?>
<Relationships xmlns="http://schemas.openxmlformats.org/package/2006/relationships">
  <Relationship Id="rId1" Target="../media/31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6.xml.rels><?xml version="1.0" encoding="UTF-8" standalone="no" ?>
<Relationships xmlns="http://schemas.openxmlformats.org/package/2006/relationships">
  <Relationship Id="rId1" Target="../media/32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7.xml.rels><?xml version="1.0" encoding="UTF-8" standalone="no" ?>
<Relationships xmlns="http://schemas.openxmlformats.org/package/2006/relationships">
  <Relationship Id="rId1" Target="../media/33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8.xml.rels><?xml version="1.0" encoding="UTF-8" standalone="no" ?>
<Relationships xmlns="http://schemas.openxmlformats.org/package/2006/relationships">
  <Relationship Id="rId1" Target="../media/34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9.xml.rels><?xml version="1.0" encoding="UTF-8" standalone="no" ?>
<Relationships xmlns="http://schemas.openxmlformats.org/package/2006/relationships">
  <Relationship Id="rId1" Target="../media/35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media/5.png" Type="http://schemas.openxmlformats.org/officeDocument/2006/relationships/image"/>
  <Relationship Id="rId2" Target="../media/6.jpeg" Type="http://schemas.openxmlformats.org/officeDocument/2006/relationships/image"/>
  <Relationship Id="rId3" Target="../slideLayouts/slideLayout6.xml" Type="http://schemas.openxmlformats.org/officeDocument/2006/relationships/slideLayout"/>
</Relationships>

</file>

<file path=ppt/slides/_rels/slide30.xml.rels><?xml version="1.0" encoding="UTF-8" standalone="no" ?>
<Relationships xmlns="http://schemas.openxmlformats.org/package/2006/relationships">
  <Relationship Id="rId1" Target="../media/36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1.xml.rels><?xml version="1.0" encoding="UTF-8" standalone="no" ?>
<Relationships xmlns="http://schemas.openxmlformats.org/package/2006/relationships">
  <Relationship Id="rId1" Target="../media/37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2.xml.rels><?xml version="1.0" encoding="UTF-8" standalone="no" ?>
<Relationships xmlns="http://schemas.openxmlformats.org/package/2006/relationships">
  <Relationship Id="rId1" Target="../media/38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3.xml.rels><?xml version="1.0" encoding="UTF-8" standalone="no" ?>
<Relationships xmlns="http://schemas.openxmlformats.org/package/2006/relationships">
  <Relationship Id="rId1" Target="../media/39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4.xml.rels><?xml version="1.0" encoding="UTF-8" standalone="no" ?>
<Relationships xmlns="http://schemas.openxmlformats.org/package/2006/relationships">
  <Relationship Id="rId1" Target="../media/40.png" Type="http://schemas.openxmlformats.org/officeDocument/2006/relationships/image"/>
  <Relationship Id="rId2" Target="../media/41.jpeg" Type="http://schemas.openxmlformats.org/officeDocument/2006/relationships/image"/>
  <Relationship Id="rId3" Target="../slideLayouts/slideLayout4.xml" Type="http://schemas.openxmlformats.org/officeDocument/2006/relationships/slideLayout"/>
</Relationships>

</file>

<file path=ppt/slides/_rels/slide35.xml.rels><?xml version="1.0" encoding="UTF-8" standalone="no" ?>
<Relationships xmlns="http://schemas.openxmlformats.org/package/2006/relationships">
  <Relationship Id="rId1" Target="../media/42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6.xml.rels><?xml version="1.0" encoding="UTF-8" standalone="no" ?>
<Relationships xmlns="http://schemas.openxmlformats.org/package/2006/relationships">
  <Relationship Id="rId1" Target="../media/43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7.xml.rels><?xml version="1.0" encoding="UTF-8" standalone="no" ?>
<Relationships xmlns="http://schemas.openxmlformats.org/package/2006/relationships">
  <Relationship Id="rId1" Target="../media/44.png" Type="http://schemas.openxmlformats.org/officeDocument/2006/relationships/image"/>
  <Relationship Id="rId2" Target="../media/45.jpeg" Type="http://schemas.openxmlformats.org/officeDocument/2006/relationships/image"/>
  <Relationship Id="rId3" Target="../slideLayouts/slideLayout6.xml" Type="http://schemas.openxmlformats.org/officeDocument/2006/relationships/slideLayout"/>
</Relationships>

</file>

<file path=ppt/slides/_rels/slide38.xml.rels><?xml version="1.0" encoding="UTF-8" standalone="no" ?>
<Relationships xmlns="http://schemas.openxmlformats.org/package/2006/relationships">
  <Relationship Id="rId1" Target="../media/46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7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media/8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media/9.jpe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media/10.jpe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media/11.jpeg" Type="http://schemas.openxmlformats.org/officeDocument/2006/relationships/image"/>
  <Relationship Id="rId2" Target="../media/12.jpeg" Type="http://schemas.openxmlformats.org/officeDocument/2006/relationships/image"/>
  <Relationship Id="rId3" Target="../slideLayouts/slideLayout6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media/13.png" Type="http://schemas.openxmlformats.org/officeDocument/2006/relationships/image"/>
  <Relationship Id="rId2" Target="../media/14.jpeg" Type="http://schemas.openxmlformats.org/officeDocument/2006/relationships/image"/>
  <Relationship Id="rId3" Target="../slideLayouts/slideLayout4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84" name="Picture 8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sp>
        <p:nvSpPr>
          <p:cNvPr hidden="false" id="85" name="Shape 85"/>
          <p:cNvSpPr txBox="false"/>
          <p:nvPr isPhoto="false"/>
        </p:nvSpPr>
        <p:spPr>
          <a:xfrm flipH="false" flipV="false" rot="0">
            <a:off x="1331913" y="620713"/>
            <a:ext cx="7272336" cy="1154112"/>
          </a:xfrm>
          <a:prstGeom prst="rect">
            <a:avLst/>
          </a:prstGeom>
        </p:spPr>
        <p:txBody>
          <a:bodyPr bIns="45720" lIns="91440" rIns="91440" tIns="45720" wrap="none"/>
          <a:p>
            <a:pPr algn="ctr"/>
            <a:r>
              <a:rPr sz="3600">
                <a:solidFill>
                  <a:srgbClr val="FF0000"/>
                </a:solidFill>
                <a:latin typeface="Impact"/>
                <a:ea typeface="Impact"/>
                <a:cs typeface="Impact"/>
              </a:rPr>
              <a:t>26 апреля</a:t>
            </a:r>
            <a:endParaRPr sz="3600">
              <a:solidFill>
                <a:srgbClr val="FF0000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hidden="false" id="86" name="Shape 86"/>
          <p:cNvSpPr txBox="false"/>
          <p:nvPr isPhoto="false"/>
        </p:nvSpPr>
        <p:spPr>
          <a:xfrm flipH="false" flipV="false" rot="0">
            <a:off x="1042988" y="2708275"/>
            <a:ext cx="7561261" cy="1217612"/>
          </a:xfrm>
          <a:prstGeom prst="rect">
            <a:avLst/>
          </a:prstGeom>
        </p:spPr>
        <p:txBody>
          <a:bodyPr bIns="45720" lIns="91440" rIns="91440" tIns="45720" wrap="none"/>
          <a:p>
            <a:pPr algn="ctr"/>
            <a:r>
              <a:rPr sz="3600">
                <a:solidFill>
                  <a:srgbClr val="FF0000"/>
                </a:solidFill>
                <a:latin typeface="Impact"/>
                <a:ea typeface="Impact"/>
                <a:cs typeface="Impact"/>
              </a:rPr>
              <a:t>1986 год</a:t>
            </a:r>
            <a:endParaRPr sz="3600">
              <a:solidFill>
                <a:srgbClr val="FF0000"/>
              </a:solidFill>
              <a:latin typeface="Impact"/>
              <a:ea typeface="Impact"/>
              <a:cs typeface="Impact"/>
            </a:endParaRPr>
          </a:p>
        </p:txBody>
      </p:sp>
      <p:sp>
        <p:nvSpPr>
          <p:cNvPr hidden="false" id="87" name="Shape 87"/>
          <p:cNvSpPr txBox="false"/>
          <p:nvPr isPhoto="false"/>
        </p:nvSpPr>
        <p:spPr>
          <a:xfrm flipH="false" flipV="false" rot="0">
            <a:off x="1258888" y="4581525"/>
            <a:ext cx="7200900" cy="1439862"/>
          </a:xfrm>
          <a:prstGeom prst="rect">
            <a:avLst/>
          </a:prstGeom>
        </p:spPr>
        <p:txBody>
          <a:bodyPr bIns="45720" lIns="91440" rIns="91440" tIns="45720" wrap="none"/>
          <a:p>
            <a:pPr algn="ctr"/>
            <a:r>
              <a:rPr sz="3600">
                <a:solidFill>
                  <a:srgbClr val="FF0000"/>
                </a:solidFill>
                <a:latin typeface="Impact"/>
                <a:ea typeface="Impact"/>
                <a:cs typeface="Impact"/>
              </a:rPr>
              <a:t>Чернобыль</a:t>
            </a:r>
            <a:endParaRPr sz="3600">
              <a:solidFill>
                <a:srgbClr val="FF0000"/>
              </a:solidFill>
              <a:latin typeface="Impact"/>
              <a:ea typeface="Impact"/>
              <a:cs typeface="Impact"/>
            </a:endParaRPr>
          </a:p>
        </p:txBody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2" name="GroupShape 1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24" name="Picture 12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835150" y="692150"/>
            <a:ext cx="5616575" cy="51244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5" name="GroupShape 1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27" name="Picture 12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839200" y="6705600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129" name="Picture 129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30" name="GroupShape 13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2" name="Picture 13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3" name="GroupShape 1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5" name="Picture 13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6" name="GroupShape 13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38" name="Picture 13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39" name="GroupShape 13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1" name="Picture 14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42" name="GroupShape 14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4" name="Picture 14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37363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45" name="GroupShape 14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47" name="Picture 14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48" name="GroupShape 1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0" name="Picture 15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95288" y="476250"/>
            <a:ext cx="8424862" cy="5792788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51" name="GroupShape 1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3" name="Picture 15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11188" y="476250"/>
            <a:ext cx="7993061" cy="5976938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8" name="GroupShape 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0" name="Picture 9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92" name="Picture 9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50825" y="260350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94" name="Picture 94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1547813" y="1052513"/>
            <a:ext cx="6408737" cy="4681537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54" name="GroupShape 1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6" name="Picture 15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11188" y="404813"/>
            <a:ext cx="7848600" cy="58864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57" name="GroupShape 1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59" name="Picture 15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11188" y="476250"/>
            <a:ext cx="8064500" cy="57912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60" name="GroupShape 16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2" name="Picture 16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84213" y="476250"/>
            <a:ext cx="7921625" cy="5940425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63" name="GroupShape 1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65" name="Picture 16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971550" y="620713"/>
            <a:ext cx="7705725" cy="5745162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66" name="GroupShape 1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7" name="Shape 167"/>
          <p:cNvSpPr txBox="true"/>
          <p:nvPr isPhoto="false">
            <p:ph idx="1" type="title"/>
          </p:nvPr>
        </p:nvSpPr>
        <p:spPr>
          <a:xfrm flipH="false" flipV="false" rot="0">
            <a:off x="898950" y="5098"/>
            <a:ext cx="7915093" cy="97881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>
              <a:spcAft>
                <a:spcPts val="0"/>
              </a:spcAft>
            </a:pPr>
            <a:r>
              <a:rPr b="true">
                <a:solidFill>
                  <a:srgbClr val="FF0000"/>
                </a:solidFill>
              </a:rPr>
              <a:t>Мутанты Чернобыля</a:t>
            </a:r>
            <a:endParaRPr b="true">
              <a:solidFill>
                <a:srgbClr val="FF0000"/>
              </a:solidFill>
            </a:endParaRPr>
          </a:p>
        </p:txBody>
      </p:sp>
      <p:pic>
        <p:nvPicPr>
          <p:cNvPr hidden="false" id="169" name="Picture 16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268538" y="1412875"/>
            <a:ext cx="4897436" cy="4284663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70" name="GroupShape 1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2" name="Picture 17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195513" y="692150"/>
            <a:ext cx="4646611" cy="5545138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73" name="GroupShape 17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5" name="Picture 17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331913" y="908050"/>
            <a:ext cx="6769100" cy="5076825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76" name="GroupShape 17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78" name="Picture 17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258888" y="692150"/>
            <a:ext cx="6985000" cy="52514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79" name="GroupShape 17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81" name="Picture 18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331913" y="908050"/>
            <a:ext cx="6551611" cy="4884738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2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82" name="GroupShape 1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84" name="Picture 18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971550" y="620713"/>
            <a:ext cx="7489825" cy="5618162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5" name="GroupShape 9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7" name="Picture 9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50825" y="260350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99" name="Picture 99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85" name="GroupShape 18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87" name="Picture 18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1258888" y="620713"/>
            <a:ext cx="7056436" cy="52768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8" name="GroupShape 18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0" name="Picture 19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27088" y="476250"/>
            <a:ext cx="7777161" cy="5834063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91" name="GroupShape 19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3" name="Picture 19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55650" y="476250"/>
            <a:ext cx="7559675" cy="5713413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94" name="GroupShape 1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6" name="Picture 19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11188" y="404813"/>
            <a:ext cx="7921625" cy="5942012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97" name="GroupShape 19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99" name="Picture 1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50825" y="260350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201" name="Picture 20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539750" y="476250"/>
            <a:ext cx="8064500" cy="6062662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2" name="GroupShape 20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04" name="Picture 20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339975" y="549275"/>
            <a:ext cx="4632325" cy="5832475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5" name="GroupShape 2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07" name="Picture 20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55650" y="620713"/>
            <a:ext cx="7777163" cy="5780087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bg>
      <p:bgPr>
        <a:solidFill>
          <a:schemeClr val="bg1"/>
        </a:solidFill>
      </p:bgPr>
    </p:bg>
    <p:spTree>
      <p:nvGrpSpPr>
        <p:cNvPr hidden="false" id="208" name="GroupShape 20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210" name="Picture 21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8839200" y="6553200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212" name="Picture 21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2195513" y="476250"/>
            <a:ext cx="4454525" cy="6048375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3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13" name="GroupShape 2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4" name="Shape 214"/>
          <p:cNvSpPr txBox="true"/>
          <p:nvPr isPhoto="false"/>
        </p:nvSpPr>
        <p:spPr>
          <a:xfrm flipH="false" flipV="false" rot="0">
            <a:off x="571500" y="0"/>
            <a:ext cx="8145463" cy="523875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l"/>
            <a:r>
              <a:rPr b="true" sz="2800">
                <a:solidFill>
                  <a:schemeClr val="accent4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ЖЕРТВАМ ЧЕРНОБЫЛЬСКОЙ КАТАСТРОФЫ</a:t>
            </a:r>
            <a:endParaRPr b="true" sz="2800">
              <a:solidFill>
                <a:schemeClr val="accent4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216" name="Picture 21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55650" y="908050"/>
            <a:ext cx="7920038" cy="55689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0" name="GroupShape 1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02" name="Picture 10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3" name="GroupShape 10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05" name="Picture 10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396413" cy="6999288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06" name="GroupShape 1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08" name="Picture 10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09" name="GroupShape 1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1" name="Picture 11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0" y="0"/>
            <a:ext cx="9144000" cy="68580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12" name="GroupShape 11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4" name="Picture 11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23850" y="404813"/>
            <a:ext cx="4032250" cy="424815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116" name="Picture 116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764088" y="1628775"/>
            <a:ext cx="3944937" cy="49657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false">
  <p:cSld name="">
    <p:spTree>
      <p:nvGrpSpPr>
        <p:cNvPr hidden="false" id="117" name="GroupShape 11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119" name="Picture 11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250825" y="188913"/>
            <a:ext cx="304800" cy="304800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  <p:pic>
        <p:nvPicPr>
          <p:cNvPr hidden="false" id="121" name="Picture 12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0" y="0"/>
            <a:ext cx="9144000" cy="6816725"/>
          </a:xfrm>
          <a:prstGeom prst="rect">
            <a:avLst/>
          </a:prstGeom>
          <a:ln w="9525">
            <a:noFill/>
            <a:headEnd len="med" type="none" w="med"/>
            <a:tailEnd len="med" type="none" w="med"/>
          </a:ln>
        </p:spPr>
      </p:pic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Бумажная">
  <a:themeElements>
    <a:clrScheme name="Бумажная">
      <a:dk1>
        <a:srgbClr val="000000"/>
      </a:dk1>
      <a:lt1>
        <a:srgbClr val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Бумажная">
      <a:fillStyleLst>
        <a:solidFill>
          <a:schemeClr val="phClr"/>
        </a:solidFill>
        <a:noFill/>
        <a:noFill/>
      </a:fillStyleLst>
      <a:lnStyleLst>
        <a:ln w="127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  <a:ln w="635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noFill/>
        <a:noFill/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MyOffice-CoreFramework-Android/32-1208.815.9166.836.1@e219c1f5f8b37096339e1b5349806f7128392a05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2024-03-30T20:30:27Z</dcterms:modified>
</cp:coreProperties>
</file>