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66" r:id="rId3"/>
    <p:sldId id="258" r:id="rId4"/>
    <p:sldId id="257" r:id="rId5"/>
    <p:sldId id="259" r:id="rId6"/>
    <p:sldId id="260" r:id="rId7"/>
    <p:sldId id="264" r:id="rId8"/>
    <p:sldId id="265" r:id="rId9"/>
    <p:sldId id="262" r:id="rId10"/>
    <p:sldId id="261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3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8D75A63-63FA-43A3-A49F-7EF19DCCDCAA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0406F7CE-8D17-4FB6-B7AA-B397A3B10B2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Опрокиньте внутреннего критика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443F2B-89A9-4CA5-8F8E-F5AF09596846}" type="parTrans" cxnId="{44CB430A-7ECF-4E9C-8BCC-D8D9BFBA4BC4}">
      <dgm:prSet/>
      <dgm:spPr/>
      <dgm:t>
        <a:bodyPr/>
        <a:lstStyle/>
        <a:p>
          <a:endParaRPr lang="ru-RU"/>
        </a:p>
      </dgm:t>
    </dgm:pt>
    <dgm:pt modelId="{C9A36A7B-7048-46E3-8054-395DA187706D}" type="sibTrans" cxnId="{44CB430A-7ECF-4E9C-8BCC-D8D9BFBA4BC4}">
      <dgm:prSet/>
      <dgm:spPr/>
      <dgm:t>
        <a:bodyPr/>
        <a:lstStyle/>
        <a:p>
          <a:endParaRPr lang="ru-RU"/>
        </a:p>
      </dgm:t>
    </dgm:pt>
    <dgm:pt modelId="{465368E5-BB63-41E0-B8FA-84AE5DE51601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Приготовьте себя к долгому пути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A4B62D-94DB-417B-ADC6-011924455564}" type="parTrans" cxnId="{7E0800F1-3F2C-4271-BC8D-F970504E3FA9}">
      <dgm:prSet/>
      <dgm:spPr/>
      <dgm:t>
        <a:bodyPr/>
        <a:lstStyle/>
        <a:p>
          <a:endParaRPr lang="ru-RU"/>
        </a:p>
      </dgm:t>
    </dgm:pt>
    <dgm:pt modelId="{70992F25-EFBA-4D11-9756-D47A13B3D301}" type="sibTrans" cxnId="{7E0800F1-3F2C-4271-BC8D-F970504E3FA9}">
      <dgm:prSet/>
      <dgm:spPr/>
      <dgm:t>
        <a:bodyPr/>
        <a:lstStyle/>
        <a:p>
          <a:endParaRPr lang="ru-RU"/>
        </a:p>
      </dgm:t>
    </dgm:pt>
    <dgm:pt modelId="{92BD0359-570D-420E-9CFC-738CA9F0CC04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Поощряйте себя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258F065-A14F-4877-90B2-9C3AF8ABA8D6}" type="parTrans" cxnId="{0EA48012-BFF8-4E64-8C51-A9D3ABC9FE75}">
      <dgm:prSet/>
      <dgm:spPr/>
      <dgm:t>
        <a:bodyPr/>
        <a:lstStyle/>
        <a:p>
          <a:endParaRPr lang="ru-RU"/>
        </a:p>
      </dgm:t>
    </dgm:pt>
    <dgm:pt modelId="{65D3F19D-D846-4263-82B4-663BA2D27614}" type="sibTrans" cxnId="{0EA48012-BFF8-4E64-8C51-A9D3ABC9FE75}">
      <dgm:prSet/>
      <dgm:spPr/>
      <dgm:t>
        <a:bodyPr/>
        <a:lstStyle/>
        <a:p>
          <a:endParaRPr lang="ru-RU"/>
        </a:p>
      </dgm:t>
    </dgm:pt>
    <dgm:pt modelId="{BA2EDAA8-1AD3-4DF8-A490-0653F6C5BE2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Избегайте пусковых механизмов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B015502-C28D-42F8-BC4F-06177E0BA60B}" type="parTrans" cxnId="{36988322-9576-4F11-80FF-D71C86EFEF92}">
      <dgm:prSet/>
      <dgm:spPr/>
      <dgm:t>
        <a:bodyPr/>
        <a:lstStyle/>
        <a:p>
          <a:endParaRPr lang="ru-RU"/>
        </a:p>
      </dgm:t>
    </dgm:pt>
    <dgm:pt modelId="{F3DC4D33-7B03-4CEC-903D-CDFE07577FFB}" type="sibTrans" cxnId="{36988322-9576-4F11-80FF-D71C86EFEF92}">
      <dgm:prSet/>
      <dgm:spPr/>
      <dgm:t>
        <a:bodyPr/>
        <a:lstStyle/>
        <a:p>
          <a:endParaRPr lang="ru-RU"/>
        </a:p>
      </dgm:t>
    </dgm:pt>
    <dgm:pt modelId="{C2EFBCC4-F58F-49F2-BCFC-CE963D5F05F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5. Почистите список «пособников»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A44378-4E30-4245-87C3-B413CB2C2445}" type="parTrans" cxnId="{4690993A-B073-4413-B011-083873EF331E}">
      <dgm:prSet/>
      <dgm:spPr/>
      <dgm:t>
        <a:bodyPr/>
        <a:lstStyle/>
        <a:p>
          <a:endParaRPr lang="ru-RU"/>
        </a:p>
      </dgm:t>
    </dgm:pt>
    <dgm:pt modelId="{A7E6642E-6E4F-44DC-9FF1-26A5B3A3D4E1}" type="sibTrans" cxnId="{4690993A-B073-4413-B011-083873EF331E}">
      <dgm:prSet/>
      <dgm:spPr/>
      <dgm:t>
        <a:bodyPr/>
        <a:lstStyle/>
        <a:p>
          <a:endParaRPr lang="ru-RU"/>
        </a:p>
      </dgm:t>
    </dgm:pt>
    <dgm:pt modelId="{D4D0E762-D700-4C59-AF94-32BBA7D222F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6. Просите помощи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DE1108D-7D41-4671-8482-A425F37537F1}" type="parTrans" cxnId="{B4DAB2D3-14D7-4B7B-951D-4463B4D5063D}">
      <dgm:prSet/>
      <dgm:spPr/>
      <dgm:t>
        <a:bodyPr/>
        <a:lstStyle/>
        <a:p>
          <a:endParaRPr lang="ru-RU"/>
        </a:p>
      </dgm:t>
    </dgm:pt>
    <dgm:pt modelId="{D5B37F00-BBC7-4D52-8143-56ECEDB8CE93}" type="sibTrans" cxnId="{B4DAB2D3-14D7-4B7B-951D-4463B4D5063D}">
      <dgm:prSet/>
      <dgm:spPr/>
      <dgm:t>
        <a:bodyPr/>
        <a:lstStyle/>
        <a:p>
          <a:endParaRPr lang="ru-RU"/>
        </a:p>
      </dgm:t>
    </dgm:pt>
    <dgm:pt modelId="{52EFE605-4AED-48B3-99EB-64D87767EC65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 Не теряйте решимости</a:t>
          </a:r>
          <a:endParaRPr lang="ru-RU" sz="2400" b="1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70041B-9D36-426E-AECB-DC07F74E8394}" type="parTrans" cxnId="{A5897719-D68B-478E-BC16-A527FE30A890}">
      <dgm:prSet/>
      <dgm:spPr/>
      <dgm:t>
        <a:bodyPr/>
        <a:lstStyle/>
        <a:p>
          <a:endParaRPr lang="ru-RU"/>
        </a:p>
      </dgm:t>
    </dgm:pt>
    <dgm:pt modelId="{1E4509F2-C8E6-408D-9148-72E59995FC02}" type="sibTrans" cxnId="{A5897719-D68B-478E-BC16-A527FE30A890}">
      <dgm:prSet/>
      <dgm:spPr/>
      <dgm:t>
        <a:bodyPr/>
        <a:lstStyle/>
        <a:p>
          <a:endParaRPr lang="ru-RU"/>
        </a:p>
      </dgm:t>
    </dgm:pt>
    <dgm:pt modelId="{9F49CA5F-2F3C-45E0-B6C8-3E042ADD26D4}" type="pres">
      <dgm:prSet presAssocID="{88D75A63-63FA-43A3-A49F-7EF19DCCDCAA}" presName="Name0" presStyleCnt="0">
        <dgm:presLayoutVars>
          <dgm:chMax val="7"/>
          <dgm:chPref val="7"/>
          <dgm:dir/>
        </dgm:presLayoutVars>
      </dgm:prSet>
      <dgm:spPr/>
    </dgm:pt>
    <dgm:pt modelId="{0B014DEA-BDCB-425F-B2FD-4D90FC48775D}" type="pres">
      <dgm:prSet presAssocID="{88D75A63-63FA-43A3-A49F-7EF19DCCDCAA}" presName="Name1" presStyleCnt="0"/>
      <dgm:spPr/>
    </dgm:pt>
    <dgm:pt modelId="{36046AD4-3CED-4D51-BC3F-06E9C99978FD}" type="pres">
      <dgm:prSet presAssocID="{88D75A63-63FA-43A3-A49F-7EF19DCCDCAA}" presName="cycle" presStyleCnt="0"/>
      <dgm:spPr/>
    </dgm:pt>
    <dgm:pt modelId="{8476B62A-4510-4B79-BD0A-BA710B29D45E}" type="pres">
      <dgm:prSet presAssocID="{88D75A63-63FA-43A3-A49F-7EF19DCCDCAA}" presName="srcNode" presStyleLbl="node1" presStyleIdx="0" presStyleCnt="7"/>
      <dgm:spPr/>
    </dgm:pt>
    <dgm:pt modelId="{79CFBEDD-D0BC-4EFF-9DA1-B143DF83E6D3}" type="pres">
      <dgm:prSet presAssocID="{88D75A63-63FA-43A3-A49F-7EF19DCCDCAA}" presName="conn" presStyleLbl="parChTrans1D2" presStyleIdx="0" presStyleCnt="1"/>
      <dgm:spPr/>
    </dgm:pt>
    <dgm:pt modelId="{2D10053F-8298-4CDF-9B20-902737821D70}" type="pres">
      <dgm:prSet presAssocID="{88D75A63-63FA-43A3-A49F-7EF19DCCDCAA}" presName="extraNode" presStyleLbl="node1" presStyleIdx="0" presStyleCnt="7"/>
      <dgm:spPr/>
    </dgm:pt>
    <dgm:pt modelId="{F53E0443-0D5A-4AAA-84FD-AE421CEEFB04}" type="pres">
      <dgm:prSet presAssocID="{88D75A63-63FA-43A3-A49F-7EF19DCCDCAA}" presName="dstNode" presStyleLbl="node1" presStyleIdx="0" presStyleCnt="7"/>
      <dgm:spPr/>
    </dgm:pt>
    <dgm:pt modelId="{D02F9546-2712-4EFA-82A3-48B78EFD43F1}" type="pres">
      <dgm:prSet presAssocID="{0406F7CE-8D17-4FB6-B7AA-B397A3B10B2C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19F549-40E9-415B-9315-AE55B8063130}" type="pres">
      <dgm:prSet presAssocID="{0406F7CE-8D17-4FB6-B7AA-B397A3B10B2C}" presName="accent_1" presStyleCnt="0"/>
      <dgm:spPr/>
    </dgm:pt>
    <dgm:pt modelId="{4CB0A436-B8F6-4B6F-8A12-47DEC9401E61}" type="pres">
      <dgm:prSet presAssocID="{0406F7CE-8D17-4FB6-B7AA-B397A3B10B2C}" presName="accentRepeatNode" presStyleLbl="solidFgAcc1" presStyleIdx="0" presStyleCnt="7"/>
      <dgm:spPr/>
    </dgm:pt>
    <dgm:pt modelId="{05C71C91-466B-41BC-843C-72CBBE550634}" type="pres">
      <dgm:prSet presAssocID="{465368E5-BB63-41E0-B8FA-84AE5DE51601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5FA78A-E017-4B2C-BC6B-1802895B0AA9}" type="pres">
      <dgm:prSet presAssocID="{465368E5-BB63-41E0-B8FA-84AE5DE51601}" presName="accent_2" presStyleCnt="0"/>
      <dgm:spPr/>
    </dgm:pt>
    <dgm:pt modelId="{25FD8EB6-B0E4-4C06-AE9F-25D60DF5B9FC}" type="pres">
      <dgm:prSet presAssocID="{465368E5-BB63-41E0-B8FA-84AE5DE51601}" presName="accentRepeatNode" presStyleLbl="solidFgAcc1" presStyleIdx="1" presStyleCnt="7"/>
      <dgm:spPr/>
    </dgm:pt>
    <dgm:pt modelId="{7F33FB3F-9D94-4F0C-B745-F3DB5A34346D}" type="pres">
      <dgm:prSet presAssocID="{92BD0359-570D-420E-9CFC-738CA9F0CC04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AB358B-3AC8-42A4-85A2-7E9ADBB5BA07}" type="pres">
      <dgm:prSet presAssocID="{92BD0359-570D-420E-9CFC-738CA9F0CC04}" presName="accent_3" presStyleCnt="0"/>
      <dgm:spPr/>
    </dgm:pt>
    <dgm:pt modelId="{AC318D10-12A7-4B9C-8653-FDBCDA2920F8}" type="pres">
      <dgm:prSet presAssocID="{92BD0359-570D-420E-9CFC-738CA9F0CC04}" presName="accentRepeatNode" presStyleLbl="solidFgAcc1" presStyleIdx="2" presStyleCnt="7"/>
      <dgm:spPr/>
    </dgm:pt>
    <dgm:pt modelId="{C0852E43-9684-4ED0-83F2-4C697574D2D1}" type="pres">
      <dgm:prSet presAssocID="{BA2EDAA8-1AD3-4DF8-A490-0653F6C5BE26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326E3E-F2CC-45AF-8C7D-ED6C06968C19}" type="pres">
      <dgm:prSet presAssocID="{BA2EDAA8-1AD3-4DF8-A490-0653F6C5BE26}" presName="accent_4" presStyleCnt="0"/>
      <dgm:spPr/>
    </dgm:pt>
    <dgm:pt modelId="{62026C9A-B48E-43E5-BB6E-C603D7D7EED2}" type="pres">
      <dgm:prSet presAssocID="{BA2EDAA8-1AD3-4DF8-A490-0653F6C5BE26}" presName="accentRepeatNode" presStyleLbl="solidFgAcc1" presStyleIdx="3" presStyleCnt="7"/>
      <dgm:spPr/>
    </dgm:pt>
    <dgm:pt modelId="{97119DDD-2DBB-43DE-B0C7-F8F8ED2DEF72}" type="pres">
      <dgm:prSet presAssocID="{C2EFBCC4-F58F-49F2-BCFC-CE963D5F05F6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2B1767-1E25-478D-AE72-B8419223F301}" type="pres">
      <dgm:prSet presAssocID="{C2EFBCC4-F58F-49F2-BCFC-CE963D5F05F6}" presName="accent_5" presStyleCnt="0"/>
      <dgm:spPr/>
    </dgm:pt>
    <dgm:pt modelId="{3C7FC85C-4089-47CD-B80D-4E5238B2458E}" type="pres">
      <dgm:prSet presAssocID="{C2EFBCC4-F58F-49F2-BCFC-CE963D5F05F6}" presName="accentRepeatNode" presStyleLbl="solidFgAcc1" presStyleIdx="4" presStyleCnt="7"/>
      <dgm:spPr/>
    </dgm:pt>
    <dgm:pt modelId="{835B2B8B-B3F0-4B03-8332-DA9B5F57FE52}" type="pres">
      <dgm:prSet presAssocID="{D4D0E762-D700-4C59-AF94-32BBA7D222F3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89316C-8B98-460E-A7ED-67C2258C68E8}" type="pres">
      <dgm:prSet presAssocID="{D4D0E762-D700-4C59-AF94-32BBA7D222F3}" presName="accent_6" presStyleCnt="0"/>
      <dgm:spPr/>
    </dgm:pt>
    <dgm:pt modelId="{4716C969-CAD8-4C16-B48B-68BE69CFE779}" type="pres">
      <dgm:prSet presAssocID="{D4D0E762-D700-4C59-AF94-32BBA7D222F3}" presName="accentRepeatNode" presStyleLbl="solidFgAcc1" presStyleIdx="5" presStyleCnt="7"/>
      <dgm:spPr/>
    </dgm:pt>
    <dgm:pt modelId="{2371D275-2D7F-4F89-836A-FCDE34F486EC}" type="pres">
      <dgm:prSet presAssocID="{52EFE605-4AED-48B3-99EB-64D87767EC65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9EFFB6-0874-48D1-ACFA-341BE85FBE65}" type="pres">
      <dgm:prSet presAssocID="{52EFE605-4AED-48B3-99EB-64D87767EC65}" presName="accent_7" presStyleCnt="0"/>
      <dgm:spPr/>
    </dgm:pt>
    <dgm:pt modelId="{C72BBFAF-7B71-479C-BF11-4E67229F982E}" type="pres">
      <dgm:prSet presAssocID="{52EFE605-4AED-48B3-99EB-64D87767EC65}" presName="accentRepeatNode" presStyleLbl="solidFgAcc1" presStyleIdx="6" presStyleCnt="7"/>
      <dgm:spPr/>
    </dgm:pt>
  </dgm:ptLst>
  <dgm:cxnLst>
    <dgm:cxn modelId="{A5897719-D68B-478E-BC16-A527FE30A890}" srcId="{88D75A63-63FA-43A3-A49F-7EF19DCCDCAA}" destId="{52EFE605-4AED-48B3-99EB-64D87767EC65}" srcOrd="6" destOrd="0" parTransId="{D970041B-9D36-426E-AECB-DC07F74E8394}" sibTransId="{1E4509F2-C8E6-408D-9148-72E59995FC02}"/>
    <dgm:cxn modelId="{B4DAB2D3-14D7-4B7B-951D-4463B4D5063D}" srcId="{88D75A63-63FA-43A3-A49F-7EF19DCCDCAA}" destId="{D4D0E762-D700-4C59-AF94-32BBA7D222F3}" srcOrd="5" destOrd="0" parTransId="{3DE1108D-7D41-4671-8482-A425F37537F1}" sibTransId="{D5B37F00-BBC7-4D52-8143-56ECEDB8CE93}"/>
    <dgm:cxn modelId="{0EA48012-BFF8-4E64-8C51-A9D3ABC9FE75}" srcId="{88D75A63-63FA-43A3-A49F-7EF19DCCDCAA}" destId="{92BD0359-570D-420E-9CFC-738CA9F0CC04}" srcOrd="2" destOrd="0" parTransId="{5258F065-A14F-4877-90B2-9C3AF8ABA8D6}" sibTransId="{65D3F19D-D846-4263-82B4-663BA2D27614}"/>
    <dgm:cxn modelId="{93BC6310-DF94-4105-ABA3-764452C5BB9A}" type="presOf" srcId="{D4D0E762-D700-4C59-AF94-32BBA7D222F3}" destId="{835B2B8B-B3F0-4B03-8332-DA9B5F57FE52}" srcOrd="0" destOrd="0" presId="urn:microsoft.com/office/officeart/2008/layout/VerticalCurvedList"/>
    <dgm:cxn modelId="{1742AAC0-0470-4584-B570-586E8CAEF0D6}" type="presOf" srcId="{92BD0359-570D-420E-9CFC-738CA9F0CC04}" destId="{7F33FB3F-9D94-4F0C-B745-F3DB5A34346D}" srcOrd="0" destOrd="0" presId="urn:microsoft.com/office/officeart/2008/layout/VerticalCurvedList"/>
    <dgm:cxn modelId="{D0067CDA-E83E-4780-A7D9-6C83920CBBFE}" type="presOf" srcId="{C9A36A7B-7048-46E3-8054-395DA187706D}" destId="{79CFBEDD-D0BC-4EFF-9DA1-B143DF83E6D3}" srcOrd="0" destOrd="0" presId="urn:microsoft.com/office/officeart/2008/layout/VerticalCurvedList"/>
    <dgm:cxn modelId="{36988322-9576-4F11-80FF-D71C86EFEF92}" srcId="{88D75A63-63FA-43A3-A49F-7EF19DCCDCAA}" destId="{BA2EDAA8-1AD3-4DF8-A490-0653F6C5BE26}" srcOrd="3" destOrd="0" parTransId="{9B015502-C28D-42F8-BC4F-06177E0BA60B}" sibTransId="{F3DC4D33-7B03-4CEC-903D-CDFE07577FFB}"/>
    <dgm:cxn modelId="{6DB555A1-7128-4297-8B19-8EC1BBF755B8}" type="presOf" srcId="{52EFE605-4AED-48B3-99EB-64D87767EC65}" destId="{2371D275-2D7F-4F89-836A-FCDE34F486EC}" srcOrd="0" destOrd="0" presId="urn:microsoft.com/office/officeart/2008/layout/VerticalCurvedList"/>
    <dgm:cxn modelId="{DB064BD2-88C5-49FC-A153-008766F0178B}" type="presOf" srcId="{BA2EDAA8-1AD3-4DF8-A490-0653F6C5BE26}" destId="{C0852E43-9684-4ED0-83F2-4C697574D2D1}" srcOrd="0" destOrd="0" presId="urn:microsoft.com/office/officeart/2008/layout/VerticalCurvedList"/>
    <dgm:cxn modelId="{1845380E-9C9A-493E-B6A0-465A6AFDB398}" type="presOf" srcId="{C2EFBCC4-F58F-49F2-BCFC-CE963D5F05F6}" destId="{97119DDD-2DBB-43DE-B0C7-F8F8ED2DEF72}" srcOrd="0" destOrd="0" presId="urn:microsoft.com/office/officeart/2008/layout/VerticalCurvedList"/>
    <dgm:cxn modelId="{7E0800F1-3F2C-4271-BC8D-F970504E3FA9}" srcId="{88D75A63-63FA-43A3-A49F-7EF19DCCDCAA}" destId="{465368E5-BB63-41E0-B8FA-84AE5DE51601}" srcOrd="1" destOrd="0" parTransId="{63A4B62D-94DB-417B-ADC6-011924455564}" sibTransId="{70992F25-EFBA-4D11-9756-D47A13B3D301}"/>
    <dgm:cxn modelId="{8AC56A65-AB68-4403-ABD2-F77B060E0281}" type="presOf" srcId="{0406F7CE-8D17-4FB6-B7AA-B397A3B10B2C}" destId="{D02F9546-2712-4EFA-82A3-48B78EFD43F1}" srcOrd="0" destOrd="0" presId="urn:microsoft.com/office/officeart/2008/layout/VerticalCurvedList"/>
    <dgm:cxn modelId="{4690993A-B073-4413-B011-083873EF331E}" srcId="{88D75A63-63FA-43A3-A49F-7EF19DCCDCAA}" destId="{C2EFBCC4-F58F-49F2-BCFC-CE963D5F05F6}" srcOrd="4" destOrd="0" parTransId="{22A44378-4E30-4245-87C3-B413CB2C2445}" sibTransId="{A7E6642E-6E4F-44DC-9FF1-26A5B3A3D4E1}"/>
    <dgm:cxn modelId="{44CB430A-7ECF-4E9C-8BCC-D8D9BFBA4BC4}" srcId="{88D75A63-63FA-43A3-A49F-7EF19DCCDCAA}" destId="{0406F7CE-8D17-4FB6-B7AA-B397A3B10B2C}" srcOrd="0" destOrd="0" parTransId="{30443F2B-89A9-4CA5-8F8E-F5AF09596846}" sibTransId="{C9A36A7B-7048-46E3-8054-395DA187706D}"/>
    <dgm:cxn modelId="{F7B14465-745A-402A-9019-0D5691F8863D}" type="presOf" srcId="{88D75A63-63FA-43A3-A49F-7EF19DCCDCAA}" destId="{9F49CA5F-2F3C-45E0-B6C8-3E042ADD26D4}" srcOrd="0" destOrd="0" presId="urn:microsoft.com/office/officeart/2008/layout/VerticalCurvedList"/>
    <dgm:cxn modelId="{AFABE23A-5291-4103-883A-4F936527A648}" type="presOf" srcId="{465368E5-BB63-41E0-B8FA-84AE5DE51601}" destId="{05C71C91-466B-41BC-843C-72CBBE550634}" srcOrd="0" destOrd="0" presId="urn:microsoft.com/office/officeart/2008/layout/VerticalCurvedList"/>
    <dgm:cxn modelId="{D6CE0B93-B60F-4D70-A0E8-BE5762512E7B}" type="presParOf" srcId="{9F49CA5F-2F3C-45E0-B6C8-3E042ADD26D4}" destId="{0B014DEA-BDCB-425F-B2FD-4D90FC48775D}" srcOrd="0" destOrd="0" presId="urn:microsoft.com/office/officeart/2008/layout/VerticalCurvedList"/>
    <dgm:cxn modelId="{D856CA7E-6E58-4B45-AEA8-AEC93DC92A86}" type="presParOf" srcId="{0B014DEA-BDCB-425F-B2FD-4D90FC48775D}" destId="{36046AD4-3CED-4D51-BC3F-06E9C99978FD}" srcOrd="0" destOrd="0" presId="urn:microsoft.com/office/officeart/2008/layout/VerticalCurvedList"/>
    <dgm:cxn modelId="{B95F5CA1-88B4-45BA-B9C4-0739E9013CA0}" type="presParOf" srcId="{36046AD4-3CED-4D51-BC3F-06E9C99978FD}" destId="{8476B62A-4510-4B79-BD0A-BA710B29D45E}" srcOrd="0" destOrd="0" presId="urn:microsoft.com/office/officeart/2008/layout/VerticalCurvedList"/>
    <dgm:cxn modelId="{5B7EC061-06FE-4E70-BB40-A07AEA8262F2}" type="presParOf" srcId="{36046AD4-3CED-4D51-BC3F-06E9C99978FD}" destId="{79CFBEDD-D0BC-4EFF-9DA1-B143DF83E6D3}" srcOrd="1" destOrd="0" presId="urn:microsoft.com/office/officeart/2008/layout/VerticalCurvedList"/>
    <dgm:cxn modelId="{EA779011-486C-4588-AF05-36D09542A7C4}" type="presParOf" srcId="{36046AD4-3CED-4D51-BC3F-06E9C99978FD}" destId="{2D10053F-8298-4CDF-9B20-902737821D70}" srcOrd="2" destOrd="0" presId="urn:microsoft.com/office/officeart/2008/layout/VerticalCurvedList"/>
    <dgm:cxn modelId="{D7733C71-106E-4A80-8386-26EAE2F77538}" type="presParOf" srcId="{36046AD4-3CED-4D51-BC3F-06E9C99978FD}" destId="{F53E0443-0D5A-4AAA-84FD-AE421CEEFB04}" srcOrd="3" destOrd="0" presId="urn:microsoft.com/office/officeart/2008/layout/VerticalCurvedList"/>
    <dgm:cxn modelId="{4379F135-7FFC-48E0-A2A1-939380943367}" type="presParOf" srcId="{0B014DEA-BDCB-425F-B2FD-4D90FC48775D}" destId="{D02F9546-2712-4EFA-82A3-48B78EFD43F1}" srcOrd="1" destOrd="0" presId="urn:microsoft.com/office/officeart/2008/layout/VerticalCurvedList"/>
    <dgm:cxn modelId="{31C62CA9-3F1F-4276-B5FC-D9B0FBA3A4E6}" type="presParOf" srcId="{0B014DEA-BDCB-425F-B2FD-4D90FC48775D}" destId="{1819F549-40E9-415B-9315-AE55B8063130}" srcOrd="2" destOrd="0" presId="urn:microsoft.com/office/officeart/2008/layout/VerticalCurvedList"/>
    <dgm:cxn modelId="{E6C98AA0-06ED-422A-A54E-7828CDCCDDFC}" type="presParOf" srcId="{1819F549-40E9-415B-9315-AE55B8063130}" destId="{4CB0A436-B8F6-4B6F-8A12-47DEC9401E61}" srcOrd="0" destOrd="0" presId="urn:microsoft.com/office/officeart/2008/layout/VerticalCurvedList"/>
    <dgm:cxn modelId="{A23BF8A4-9391-43C6-8E51-EA8632844785}" type="presParOf" srcId="{0B014DEA-BDCB-425F-B2FD-4D90FC48775D}" destId="{05C71C91-466B-41BC-843C-72CBBE550634}" srcOrd="3" destOrd="0" presId="urn:microsoft.com/office/officeart/2008/layout/VerticalCurvedList"/>
    <dgm:cxn modelId="{D8F39B2B-D11E-4ECD-963E-A605C2CE13EB}" type="presParOf" srcId="{0B014DEA-BDCB-425F-B2FD-4D90FC48775D}" destId="{155FA78A-E017-4B2C-BC6B-1802895B0AA9}" srcOrd="4" destOrd="0" presId="urn:microsoft.com/office/officeart/2008/layout/VerticalCurvedList"/>
    <dgm:cxn modelId="{2AFF31C9-650B-4995-96BF-630D08218F1C}" type="presParOf" srcId="{155FA78A-E017-4B2C-BC6B-1802895B0AA9}" destId="{25FD8EB6-B0E4-4C06-AE9F-25D60DF5B9FC}" srcOrd="0" destOrd="0" presId="urn:microsoft.com/office/officeart/2008/layout/VerticalCurvedList"/>
    <dgm:cxn modelId="{0B7CA581-DCBB-4036-9757-72133A3211A8}" type="presParOf" srcId="{0B014DEA-BDCB-425F-B2FD-4D90FC48775D}" destId="{7F33FB3F-9D94-4F0C-B745-F3DB5A34346D}" srcOrd="5" destOrd="0" presId="urn:microsoft.com/office/officeart/2008/layout/VerticalCurvedList"/>
    <dgm:cxn modelId="{C10FDB2E-7A4A-48D6-9184-66133A7D5D73}" type="presParOf" srcId="{0B014DEA-BDCB-425F-B2FD-4D90FC48775D}" destId="{81AB358B-3AC8-42A4-85A2-7E9ADBB5BA07}" srcOrd="6" destOrd="0" presId="urn:microsoft.com/office/officeart/2008/layout/VerticalCurvedList"/>
    <dgm:cxn modelId="{718D62F4-769D-4B22-BC18-0D911752F470}" type="presParOf" srcId="{81AB358B-3AC8-42A4-85A2-7E9ADBB5BA07}" destId="{AC318D10-12A7-4B9C-8653-FDBCDA2920F8}" srcOrd="0" destOrd="0" presId="urn:microsoft.com/office/officeart/2008/layout/VerticalCurvedList"/>
    <dgm:cxn modelId="{8FE2BC10-066A-4E55-A1F3-097CE8B0CB9E}" type="presParOf" srcId="{0B014DEA-BDCB-425F-B2FD-4D90FC48775D}" destId="{C0852E43-9684-4ED0-83F2-4C697574D2D1}" srcOrd="7" destOrd="0" presId="urn:microsoft.com/office/officeart/2008/layout/VerticalCurvedList"/>
    <dgm:cxn modelId="{7547DA93-35C2-4498-8293-B8749D37B5EA}" type="presParOf" srcId="{0B014DEA-BDCB-425F-B2FD-4D90FC48775D}" destId="{12326E3E-F2CC-45AF-8C7D-ED6C06968C19}" srcOrd="8" destOrd="0" presId="urn:microsoft.com/office/officeart/2008/layout/VerticalCurvedList"/>
    <dgm:cxn modelId="{4D40B0A2-6D00-4461-81F2-D2EDAF77AD25}" type="presParOf" srcId="{12326E3E-F2CC-45AF-8C7D-ED6C06968C19}" destId="{62026C9A-B48E-43E5-BB6E-C603D7D7EED2}" srcOrd="0" destOrd="0" presId="urn:microsoft.com/office/officeart/2008/layout/VerticalCurvedList"/>
    <dgm:cxn modelId="{7A398FA8-B230-46E0-8B88-9BBF4BFCFC3E}" type="presParOf" srcId="{0B014DEA-BDCB-425F-B2FD-4D90FC48775D}" destId="{97119DDD-2DBB-43DE-B0C7-F8F8ED2DEF72}" srcOrd="9" destOrd="0" presId="urn:microsoft.com/office/officeart/2008/layout/VerticalCurvedList"/>
    <dgm:cxn modelId="{5D0388D3-8927-485F-8F43-5E503F620E0A}" type="presParOf" srcId="{0B014DEA-BDCB-425F-B2FD-4D90FC48775D}" destId="{F62B1767-1E25-478D-AE72-B8419223F301}" srcOrd="10" destOrd="0" presId="urn:microsoft.com/office/officeart/2008/layout/VerticalCurvedList"/>
    <dgm:cxn modelId="{3415532F-D420-4A3B-823D-0E6B8217B008}" type="presParOf" srcId="{F62B1767-1E25-478D-AE72-B8419223F301}" destId="{3C7FC85C-4089-47CD-B80D-4E5238B2458E}" srcOrd="0" destOrd="0" presId="urn:microsoft.com/office/officeart/2008/layout/VerticalCurvedList"/>
    <dgm:cxn modelId="{4DFF355A-5EC7-4875-85EE-CE07D4069CEE}" type="presParOf" srcId="{0B014DEA-BDCB-425F-B2FD-4D90FC48775D}" destId="{835B2B8B-B3F0-4B03-8332-DA9B5F57FE52}" srcOrd="11" destOrd="0" presId="urn:microsoft.com/office/officeart/2008/layout/VerticalCurvedList"/>
    <dgm:cxn modelId="{C90C3E94-74C1-48EC-A504-F97F96D3AB80}" type="presParOf" srcId="{0B014DEA-BDCB-425F-B2FD-4D90FC48775D}" destId="{9289316C-8B98-460E-A7ED-67C2258C68E8}" srcOrd="12" destOrd="0" presId="urn:microsoft.com/office/officeart/2008/layout/VerticalCurvedList"/>
    <dgm:cxn modelId="{A5979D46-BA14-41CD-8B28-1581282D1714}" type="presParOf" srcId="{9289316C-8B98-460E-A7ED-67C2258C68E8}" destId="{4716C969-CAD8-4C16-B48B-68BE69CFE779}" srcOrd="0" destOrd="0" presId="urn:microsoft.com/office/officeart/2008/layout/VerticalCurvedList"/>
    <dgm:cxn modelId="{140D37B7-7739-4791-86CD-29D214C4DB9C}" type="presParOf" srcId="{0B014DEA-BDCB-425F-B2FD-4D90FC48775D}" destId="{2371D275-2D7F-4F89-836A-FCDE34F486EC}" srcOrd="13" destOrd="0" presId="urn:microsoft.com/office/officeart/2008/layout/VerticalCurvedList"/>
    <dgm:cxn modelId="{F102E99B-9A02-4D05-869B-3552B1EF831F}" type="presParOf" srcId="{0B014DEA-BDCB-425F-B2FD-4D90FC48775D}" destId="{269EFFB6-0874-48D1-ACFA-341BE85FBE65}" srcOrd="14" destOrd="0" presId="urn:microsoft.com/office/officeart/2008/layout/VerticalCurvedList"/>
    <dgm:cxn modelId="{C0C9F0C8-63FD-46EF-8C83-64165CAEE7C0}" type="presParOf" srcId="{269EFFB6-0874-48D1-ACFA-341BE85FBE65}" destId="{C72BBFAF-7B71-479C-BF11-4E67229F982E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CFBEDD-D0BC-4EFF-9DA1-B143DF83E6D3}">
      <dsp:nvSpPr>
        <dsp:cNvPr id="0" name=""/>
        <dsp:cNvSpPr/>
      </dsp:nvSpPr>
      <dsp:spPr>
        <a:xfrm>
          <a:off x="-5596178" y="-857186"/>
          <a:ext cx="6666618" cy="6666618"/>
        </a:xfrm>
        <a:prstGeom prst="blockArc">
          <a:avLst>
            <a:gd name="adj1" fmla="val 18900000"/>
            <a:gd name="adj2" fmla="val 2700000"/>
            <a:gd name="adj3" fmla="val 324"/>
          </a:avLst>
        </a:pr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2F9546-2712-4EFA-82A3-48B78EFD43F1}">
      <dsp:nvSpPr>
        <dsp:cNvPr id="0" name=""/>
        <dsp:cNvSpPr/>
      </dsp:nvSpPr>
      <dsp:spPr>
        <a:xfrm>
          <a:off x="347400" y="225129"/>
          <a:ext cx="7390575" cy="45006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2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1. Опрокиньте внутреннего критика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400" y="225129"/>
        <a:ext cx="7390575" cy="450060"/>
      </dsp:txXfrm>
    </dsp:sp>
    <dsp:sp modelId="{4CB0A436-B8F6-4B6F-8A12-47DEC9401E61}">
      <dsp:nvSpPr>
        <dsp:cNvPr id="0" name=""/>
        <dsp:cNvSpPr/>
      </dsp:nvSpPr>
      <dsp:spPr>
        <a:xfrm>
          <a:off x="66112" y="168871"/>
          <a:ext cx="562575" cy="5625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C71C91-466B-41BC-843C-72CBBE550634}">
      <dsp:nvSpPr>
        <dsp:cNvPr id="0" name=""/>
        <dsp:cNvSpPr/>
      </dsp:nvSpPr>
      <dsp:spPr>
        <a:xfrm>
          <a:off x="754969" y="900615"/>
          <a:ext cx="6983005" cy="450060"/>
        </a:xfrm>
        <a:prstGeom prst="rect">
          <a:avLst/>
        </a:prstGeom>
        <a:solidFill>
          <a:schemeClr val="accent3">
            <a:hueOff val="-197531"/>
            <a:satOff val="-83"/>
            <a:lumOff val="4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2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2. Приготовьте себя к долгому пути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4969" y="900615"/>
        <a:ext cx="6983005" cy="450060"/>
      </dsp:txXfrm>
    </dsp:sp>
    <dsp:sp modelId="{25FD8EB6-B0E4-4C06-AE9F-25D60DF5B9FC}">
      <dsp:nvSpPr>
        <dsp:cNvPr id="0" name=""/>
        <dsp:cNvSpPr/>
      </dsp:nvSpPr>
      <dsp:spPr>
        <a:xfrm>
          <a:off x="473682" y="844357"/>
          <a:ext cx="562575" cy="5625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197531"/>
              <a:satOff val="-83"/>
              <a:lumOff val="4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33FB3F-9D94-4F0C-B745-F3DB5A34346D}">
      <dsp:nvSpPr>
        <dsp:cNvPr id="0" name=""/>
        <dsp:cNvSpPr/>
      </dsp:nvSpPr>
      <dsp:spPr>
        <a:xfrm>
          <a:off x="978316" y="1575606"/>
          <a:ext cx="6759659" cy="450060"/>
        </a:xfrm>
        <a:prstGeom prst="rect">
          <a:avLst/>
        </a:prstGeom>
        <a:solidFill>
          <a:schemeClr val="accent3">
            <a:hueOff val="-395062"/>
            <a:satOff val="-165"/>
            <a:lumOff val="85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2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3. Поощряйте себя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8316" y="1575606"/>
        <a:ext cx="6759659" cy="450060"/>
      </dsp:txXfrm>
    </dsp:sp>
    <dsp:sp modelId="{AC318D10-12A7-4B9C-8653-FDBCDA2920F8}">
      <dsp:nvSpPr>
        <dsp:cNvPr id="0" name=""/>
        <dsp:cNvSpPr/>
      </dsp:nvSpPr>
      <dsp:spPr>
        <a:xfrm>
          <a:off x="697028" y="1519349"/>
          <a:ext cx="562575" cy="5625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395062"/>
              <a:satOff val="-165"/>
              <a:lumOff val="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852E43-9684-4ED0-83F2-4C697574D2D1}">
      <dsp:nvSpPr>
        <dsp:cNvPr id="0" name=""/>
        <dsp:cNvSpPr/>
      </dsp:nvSpPr>
      <dsp:spPr>
        <a:xfrm>
          <a:off x="1049628" y="2251092"/>
          <a:ext cx="6688346" cy="450060"/>
        </a:xfrm>
        <a:prstGeom prst="rect">
          <a:avLst/>
        </a:prstGeom>
        <a:solidFill>
          <a:schemeClr val="accent3">
            <a:hueOff val="-592593"/>
            <a:satOff val="-248"/>
            <a:lumOff val="12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2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4. Избегайте пусковых механизмов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49628" y="2251092"/>
        <a:ext cx="6688346" cy="450060"/>
      </dsp:txXfrm>
    </dsp:sp>
    <dsp:sp modelId="{62026C9A-B48E-43E5-BB6E-C603D7D7EED2}">
      <dsp:nvSpPr>
        <dsp:cNvPr id="0" name=""/>
        <dsp:cNvSpPr/>
      </dsp:nvSpPr>
      <dsp:spPr>
        <a:xfrm>
          <a:off x="768340" y="2194835"/>
          <a:ext cx="562575" cy="5625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592593"/>
              <a:satOff val="-248"/>
              <a:lumOff val="127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119DDD-2DBB-43DE-B0C7-F8F8ED2DEF72}">
      <dsp:nvSpPr>
        <dsp:cNvPr id="0" name=""/>
        <dsp:cNvSpPr/>
      </dsp:nvSpPr>
      <dsp:spPr>
        <a:xfrm>
          <a:off x="978316" y="2926579"/>
          <a:ext cx="6759659" cy="450060"/>
        </a:xfrm>
        <a:prstGeom prst="rect">
          <a:avLst/>
        </a:prstGeom>
        <a:solidFill>
          <a:schemeClr val="accent3">
            <a:hueOff val="-790124"/>
            <a:satOff val="-331"/>
            <a:lumOff val="170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2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5. Почистите список «пособников»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78316" y="2926579"/>
        <a:ext cx="6759659" cy="450060"/>
      </dsp:txXfrm>
    </dsp:sp>
    <dsp:sp modelId="{3C7FC85C-4089-47CD-B80D-4E5238B2458E}">
      <dsp:nvSpPr>
        <dsp:cNvPr id="0" name=""/>
        <dsp:cNvSpPr/>
      </dsp:nvSpPr>
      <dsp:spPr>
        <a:xfrm>
          <a:off x="697028" y="2870321"/>
          <a:ext cx="562575" cy="5625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790124"/>
              <a:satOff val="-331"/>
              <a:lumOff val="17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5B2B8B-B3F0-4B03-8332-DA9B5F57FE52}">
      <dsp:nvSpPr>
        <dsp:cNvPr id="0" name=""/>
        <dsp:cNvSpPr/>
      </dsp:nvSpPr>
      <dsp:spPr>
        <a:xfrm>
          <a:off x="754969" y="3601570"/>
          <a:ext cx="6983005" cy="450060"/>
        </a:xfrm>
        <a:prstGeom prst="rect">
          <a:avLst/>
        </a:prstGeom>
        <a:solidFill>
          <a:schemeClr val="accent3">
            <a:hueOff val="-987655"/>
            <a:satOff val="-413"/>
            <a:lumOff val="212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2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6. Просите помощи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4969" y="3601570"/>
        <a:ext cx="6983005" cy="450060"/>
      </dsp:txXfrm>
    </dsp:sp>
    <dsp:sp modelId="{4716C969-CAD8-4C16-B48B-68BE69CFE779}">
      <dsp:nvSpPr>
        <dsp:cNvPr id="0" name=""/>
        <dsp:cNvSpPr/>
      </dsp:nvSpPr>
      <dsp:spPr>
        <a:xfrm>
          <a:off x="473682" y="3545312"/>
          <a:ext cx="562575" cy="5625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987655"/>
              <a:satOff val="-413"/>
              <a:lumOff val="212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1D275-2D7F-4F89-836A-FCDE34F486EC}">
      <dsp:nvSpPr>
        <dsp:cNvPr id="0" name=""/>
        <dsp:cNvSpPr/>
      </dsp:nvSpPr>
      <dsp:spPr>
        <a:xfrm>
          <a:off x="347400" y="4277056"/>
          <a:ext cx="7390575" cy="450060"/>
        </a:xfrm>
        <a:prstGeom prst="rect">
          <a:avLst/>
        </a:prstGeom>
        <a:solidFill>
          <a:schemeClr val="accent3">
            <a:hueOff val="-1185186"/>
            <a:satOff val="-496"/>
            <a:lumOff val="255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7235" tIns="60960" rIns="60960" bIns="6096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7. Не теряйте решимости</a:t>
          </a:r>
          <a:endParaRPr lang="ru-RU" sz="2400" b="1" kern="1200" dirty="0">
            <a:solidFill>
              <a:schemeClr val="bg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400" y="4277056"/>
        <a:ext cx="7390575" cy="450060"/>
      </dsp:txXfrm>
    </dsp:sp>
    <dsp:sp modelId="{C72BBFAF-7B71-479C-BF11-4E67229F982E}">
      <dsp:nvSpPr>
        <dsp:cNvPr id="0" name=""/>
        <dsp:cNvSpPr/>
      </dsp:nvSpPr>
      <dsp:spPr>
        <a:xfrm>
          <a:off x="66112" y="4220799"/>
          <a:ext cx="562575" cy="56257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-1185186"/>
              <a:satOff val="-496"/>
              <a:lumOff val="25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615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0613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1568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49071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6678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627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17153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0764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3420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11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0081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1866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6937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256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597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565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025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C57FE-5595-4659-BDE5-EAF5227D0E84}" type="datetimeFigureOut">
              <a:rPr lang="ru-RU" smtClean="0"/>
              <a:t>25.03.2024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FBABB-DAD5-40D8-A941-03285A361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41356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6872" y="718417"/>
            <a:ext cx="8464991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60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делать с вредными</a:t>
            </a:r>
          </a:p>
          <a:p>
            <a:pPr algn="ctr"/>
            <a:r>
              <a:rPr lang="ru-RU" sz="6000" b="1" dirty="0" smtClean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привычками?</a:t>
            </a:r>
            <a:endParaRPr lang="ru-RU" sz="6000" b="1" dirty="0">
              <a:ln>
                <a:solidFill>
                  <a:srgbClr val="FFC000"/>
                </a:solidFill>
              </a:ln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655" b="96322" l="10000" r="961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88468" y="1672854"/>
            <a:ext cx="6940613" cy="5031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81955" y1="77778" x2="95865" y2="82011"/>
                        <a14:foregroundMark x1="45865" y1="92063" x2="50752" y2="94180"/>
                        <a14:foregroundMark x1="6391" y1="57143" x2="10150" y2="59788"/>
                        <a14:foregroundMark x1="13158" y1="51323" x2="15789" y2="5555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1317" y="2857443"/>
            <a:ext cx="4734302" cy="3363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5292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9009" y="703907"/>
            <a:ext cx="7931483" cy="55520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19750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41" y="497941"/>
            <a:ext cx="8637102" cy="609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55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620" y="1125048"/>
            <a:ext cx="851931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верить психологам, обзавестись дурным навыком намного проще, чем хорошим. Если вторые появляются в нашей жизни благодаря труду и работе над собой, то причины возникновения вредных привычек — наши пороки и соблазны.</a:t>
            </a:r>
            <a:endParaRPr lang="ru-RU" sz="40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2401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5101" y="1265092"/>
            <a:ext cx="818433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05289" algn="just"/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Что такое </a:t>
            </a:r>
            <a:r>
              <a:rPr lang="ru-RU" sz="2800" b="1" dirty="0" smtClean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привычка?</a:t>
            </a:r>
            <a:endParaRPr lang="ru-RU" sz="2800" b="1" dirty="0">
              <a:solidFill>
                <a:srgbClr val="FFC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05289" algn="just"/>
            <a:r>
              <a:rPr lang="ru-RU" sz="2800" b="1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Привычка</a:t>
            </a:r>
            <a:r>
              <a:rPr lang="ru-RU" sz="28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— это действие, которое запускается автоматически. Говоря простыми словами, — это то, что человек делает часто и регулярно, не задумываясь о самом процессе выполнения. Чистить зубы, заправлять кровать определенным способом, делать зарядку, выпивать стакан воды перед завтраком — рутины, которые появились в нашей жизни через многократное повторение и практику.</a:t>
            </a:r>
            <a:endParaRPr lang="ru-RU" sz="2800" b="1" dirty="0">
              <a:solidFill>
                <a:schemeClr val="accent3">
                  <a:lumMod val="60000"/>
                  <a:lumOff val="4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3081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6994" y="1046450"/>
            <a:ext cx="823865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Привычки бывают:</a:t>
            </a:r>
          </a:p>
          <a:p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</a:t>
            </a: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(грызть ручку, закусывать губу);</a:t>
            </a:r>
          </a:p>
          <a:p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эмоциональные</a:t>
            </a: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(тайно следить за своим бывшим партнером в социальных сетях);</a:t>
            </a:r>
          </a:p>
          <a:p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поведенческие</a:t>
            </a: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(опаздывать на работу);</a:t>
            </a:r>
          </a:p>
          <a:p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профессиональные </a:t>
            </a: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(протирать инструменты после каждой смены);</a:t>
            </a:r>
          </a:p>
          <a:p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бытовые</a:t>
            </a: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(мыть руки перед едой); </a:t>
            </a:r>
          </a:p>
          <a:p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</a:t>
            </a: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(улыбаться и задавать вопросы);</a:t>
            </a:r>
          </a:p>
          <a:p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</a:t>
            </a: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(ходить на работу одним и тем же путем);</a:t>
            </a:r>
          </a:p>
        </p:txBody>
      </p:sp>
    </p:spTree>
    <p:extLst>
      <p:ext uri="{BB962C8B-B14F-4D97-AF65-F5344CB8AC3E}">
        <p14:creationId xmlns:p14="http://schemas.microsoft.com/office/powerpoint/2010/main" val="254908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6172" y="897717"/>
            <a:ext cx="797610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2800" dirty="0" smtClean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Полезные привычки:</a:t>
            </a:r>
            <a:endParaRPr lang="ru-RU" sz="2800" dirty="0" smtClean="0">
              <a:solidFill>
                <a:srgbClr val="FFC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Заниматься фитнесом и физкультурой. </a:t>
            </a:r>
            <a:endParaRPr lang="ru-RU" sz="28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Придерживаться 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сбалансированного питания. </a:t>
            </a:r>
            <a:endParaRPr lang="ru-RU" sz="28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Составлять 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список покупок. </a:t>
            </a:r>
            <a:endParaRPr lang="ru-RU" sz="28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Высыпаться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Делать 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пешие прогулки. </a:t>
            </a:r>
            <a:endParaRPr lang="ru-RU" sz="2800" dirty="0" smtClean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Ограничивать </a:t>
            </a:r>
            <a:r>
              <a:rPr 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использование гаджетов перед сном</a:t>
            </a:r>
            <a:r>
              <a:rPr lang="ru-RU" sz="2800" dirty="0">
                <a:solidFill>
                  <a:srgbClr val="FFC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rgbClr val="FFC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0332" y="4569736"/>
            <a:ext cx="1943100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141" y="4569736"/>
            <a:ext cx="1958715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2909" y="4569736"/>
            <a:ext cx="1938728" cy="1828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/>
          <a:srcRect l="25099" t="35" r="7218" b="-1"/>
          <a:stretch/>
        </p:blipFill>
        <p:spPr>
          <a:xfrm>
            <a:off x="6851114" y="4572000"/>
            <a:ext cx="1856511" cy="1826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965838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2262" y="535983"/>
            <a:ext cx="859173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Вредные привычки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Употребление наркотических веществ. 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Пристрастие к алкогольным напиткам. 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Курение. </a:t>
            </a:r>
          </a:p>
          <a:p>
            <a:r>
              <a:rPr lang="ru-RU" sz="2800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Шопоголизм</a:t>
            </a:r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Сквернословие.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Переедание.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Лень.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Компьютерная зависимость.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Застенчивость.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Упрямство.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Самопожертвование.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Глупая гордость.</a:t>
            </a:r>
            <a:endParaRPr lang="ru-RU" sz="40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492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В краткой форме и по сути о сквернословии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3" t="12967" r="10368" b="8549"/>
          <a:stretch/>
        </p:blipFill>
        <p:spPr bwMode="auto">
          <a:xfrm>
            <a:off x="434566" y="638051"/>
            <a:ext cx="8295759" cy="57355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9553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7406" y="961311"/>
            <a:ext cx="866416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Пять способов избавиться от вредных привычек: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Осознать привычку и взять над ней контроль Первый шаг в избавлении от вредной привычки — осознать проблему. ...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Заменить вредную привычку полезной ...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Добавить в привычную рутину новые действия ...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Изменить обстановку вокруг себя ...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Заручиться поддержкой и работать над ответственностью</a:t>
            </a:r>
          </a:p>
          <a:p>
            <a:r>
              <a:rPr lang="ru-RU" sz="2800" b="1" dirty="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выработать привычку за 21 день?</a:t>
            </a:r>
            <a:endParaRPr lang="ru-RU" sz="2800" b="1" dirty="0">
              <a:solidFill>
                <a:schemeClr val="accent3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315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1436" y="679506"/>
            <a:ext cx="80756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шагов, которые помогут избавиться от вредных привычек</a:t>
            </a:r>
            <a:endParaRPr lang="ru-RU" sz="2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439808642"/>
              </p:ext>
            </p:extLst>
          </p:nvPr>
        </p:nvGraphicFramePr>
        <p:xfrm>
          <a:off x="669956" y="1702051"/>
          <a:ext cx="7804088" cy="49522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3972154"/>
      </p:ext>
    </p:extLst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144</TotalTime>
  <Words>284</Words>
  <Application>Microsoft Office PowerPoint</Application>
  <PresentationFormat>Экран (4:3)</PresentationFormat>
  <Paragraphs>48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Times New Roman</vt:lpstr>
      <vt:lpstr>След самолета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ДОМ</dc:creator>
  <cp:lastModifiedBy>ДОМ</cp:lastModifiedBy>
  <cp:revision>11</cp:revision>
  <dcterms:created xsi:type="dcterms:W3CDTF">2024-03-25T18:21:33Z</dcterms:created>
  <dcterms:modified xsi:type="dcterms:W3CDTF">2024-03-25T20:46:19Z</dcterms:modified>
</cp:coreProperties>
</file>