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4" r:id="rId4"/>
    <p:sldId id="263" r:id="rId5"/>
    <p:sldId id="309" r:id="rId6"/>
    <p:sldId id="334" r:id="rId7"/>
    <p:sldId id="335" r:id="rId8"/>
    <p:sldId id="336" r:id="rId9"/>
    <p:sldId id="337" r:id="rId10"/>
    <p:sldId id="338" r:id="rId11"/>
    <p:sldId id="340" r:id="rId12"/>
    <p:sldId id="34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6AB8F7-9391-46C2-910C-612E881E313C}" v="17" dt="2024-01-06T09:32:30.4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Роман Жигалов" userId="0d3bd4b38cf0220e" providerId="LiveId" clId="{EB6AB8F7-9391-46C2-910C-612E881E313C}"/>
    <pc:docChg chg="undo custSel addSld delSld modSld sldOrd">
      <pc:chgData name="Роман Жигалов" userId="0d3bd4b38cf0220e" providerId="LiveId" clId="{EB6AB8F7-9391-46C2-910C-612E881E313C}" dt="2024-01-06T09:32:31.861" v="129" actId="26606"/>
      <pc:docMkLst>
        <pc:docMk/>
      </pc:docMkLst>
      <pc:sldChg chg="addSp modSp new mod setBg addAnim setClrOvrMap">
        <pc:chgData name="Роман Жигалов" userId="0d3bd4b38cf0220e" providerId="LiveId" clId="{EB6AB8F7-9391-46C2-910C-612E881E313C}" dt="2024-01-06T09:05:42.804" v="7"/>
        <pc:sldMkLst>
          <pc:docMk/>
          <pc:sldMk cId="1402346143" sldId="256"/>
        </pc:sldMkLst>
        <pc:spChg chg="mod">
          <ac:chgData name="Роман Жигалов" userId="0d3bd4b38cf0220e" providerId="LiveId" clId="{EB6AB8F7-9391-46C2-910C-612E881E313C}" dt="2024-01-06T09:05:42.804" v="6" actId="26606"/>
          <ac:spMkLst>
            <pc:docMk/>
            <pc:sldMk cId="1402346143" sldId="256"/>
            <ac:spMk id="2" creationId="{23568CCA-A18E-5571-BF48-2C432FB15202}"/>
          </ac:spMkLst>
        </pc:spChg>
        <pc:spChg chg="mod">
          <ac:chgData name="Роман Жигалов" userId="0d3bd4b38cf0220e" providerId="LiveId" clId="{EB6AB8F7-9391-46C2-910C-612E881E313C}" dt="2024-01-06T09:05:42.804" v="6" actId="26606"/>
          <ac:spMkLst>
            <pc:docMk/>
            <pc:sldMk cId="1402346143" sldId="256"/>
            <ac:spMk id="3" creationId="{1476BA70-AE79-7DF0-7D56-C2C25267D6E0}"/>
          </ac:spMkLst>
        </pc:spChg>
        <pc:spChg chg="add">
          <ac:chgData name="Роман Жигалов" userId="0d3bd4b38cf0220e" providerId="LiveId" clId="{EB6AB8F7-9391-46C2-910C-612E881E313C}" dt="2024-01-06T09:05:42.804" v="6" actId="26606"/>
          <ac:spMkLst>
            <pc:docMk/>
            <pc:sldMk cId="1402346143" sldId="256"/>
            <ac:spMk id="1031" creationId="{71B2258F-86CA-4D4D-8270-BC05FCDEBFB3}"/>
          </ac:spMkLst>
        </pc:spChg>
        <pc:picChg chg="add mod ord">
          <ac:chgData name="Роман Жигалов" userId="0d3bd4b38cf0220e" providerId="LiveId" clId="{EB6AB8F7-9391-46C2-910C-612E881E313C}" dt="2024-01-06T09:05:42.804" v="6" actId="26606"/>
          <ac:picMkLst>
            <pc:docMk/>
            <pc:sldMk cId="1402346143" sldId="256"/>
            <ac:picMk id="1026" creationId="{EB12CB2B-5208-7400-8801-223FA3F2C44B}"/>
          </ac:picMkLst>
        </pc:picChg>
      </pc:sldChg>
      <pc:sldChg chg="addSp delSp modSp add del mod setBg delDesignElem">
        <pc:chgData name="Роман Жигалов" userId="0d3bd4b38cf0220e" providerId="LiveId" clId="{EB6AB8F7-9391-46C2-910C-612E881E313C}" dt="2024-01-06T09:22:56.970" v="123" actId="47"/>
        <pc:sldMkLst>
          <pc:docMk/>
          <pc:sldMk cId="807789013" sldId="260"/>
        </pc:sldMkLst>
        <pc:spChg chg="mod">
          <ac:chgData name="Роман Жигалов" userId="0d3bd4b38cf0220e" providerId="LiveId" clId="{EB6AB8F7-9391-46C2-910C-612E881E313C}" dt="2024-01-06T09:08:52.767" v="14" actId="26606"/>
          <ac:spMkLst>
            <pc:docMk/>
            <pc:sldMk cId="807789013" sldId="260"/>
            <ac:spMk id="2" creationId="{228E27A6-3A83-4A82-BDF7-F04D72783FE3}"/>
          </ac:spMkLst>
        </pc:spChg>
        <pc:spChg chg="mod">
          <ac:chgData name="Роман Жигалов" userId="0d3bd4b38cf0220e" providerId="LiveId" clId="{EB6AB8F7-9391-46C2-910C-612E881E313C}" dt="2024-01-06T09:08:52.767" v="14" actId="26606"/>
          <ac:spMkLst>
            <pc:docMk/>
            <pc:sldMk cId="807789013" sldId="260"/>
            <ac:spMk id="4" creationId="{AB76D463-D91C-43F6-AA06-7809E49C673F}"/>
          </ac:spMkLst>
        </pc:spChg>
        <pc:spChg chg="add del">
          <ac:chgData name="Роман Жигалов" userId="0d3bd4b38cf0220e" providerId="LiveId" clId="{EB6AB8F7-9391-46C2-910C-612E881E313C}" dt="2024-01-06T09:08:52.767" v="14" actId="26606"/>
          <ac:spMkLst>
            <pc:docMk/>
            <pc:sldMk cId="807789013" sldId="260"/>
            <ac:spMk id="11" creationId="{F13C74B1-5B17-4795-BED0-7140497B445A}"/>
          </ac:spMkLst>
        </pc:spChg>
        <pc:spChg chg="add del">
          <ac:chgData name="Роман Жигалов" userId="0d3bd4b38cf0220e" providerId="LiveId" clId="{EB6AB8F7-9391-46C2-910C-612E881E313C}" dt="2024-01-06T09:08:52.767" v="14" actId="26606"/>
          <ac:spMkLst>
            <pc:docMk/>
            <pc:sldMk cId="807789013" sldId="260"/>
            <ac:spMk id="13" creationId="{D4974D33-8DC5-464E-8C6D-BE58F0669C17}"/>
          </ac:spMkLst>
        </pc:spChg>
        <pc:spChg chg="add">
          <ac:chgData name="Роман Жигалов" userId="0d3bd4b38cf0220e" providerId="LiveId" clId="{EB6AB8F7-9391-46C2-910C-612E881E313C}" dt="2024-01-06T09:08:52.775" v="15" actId="26606"/>
          <ac:spMkLst>
            <pc:docMk/>
            <pc:sldMk cId="807789013" sldId="260"/>
            <ac:spMk id="15" creationId="{2B97F24A-32CE-4C1C-A50D-3016B394DCFB}"/>
          </ac:spMkLst>
        </pc:spChg>
        <pc:spChg chg="add">
          <ac:chgData name="Роман Жигалов" userId="0d3bd4b38cf0220e" providerId="LiveId" clId="{EB6AB8F7-9391-46C2-910C-612E881E313C}" dt="2024-01-06T09:08:52.775" v="15" actId="26606"/>
          <ac:spMkLst>
            <pc:docMk/>
            <pc:sldMk cId="807789013" sldId="260"/>
            <ac:spMk id="16" creationId="{CD8B4F24-440B-49E9-B85D-733523DC064B}"/>
          </ac:spMkLst>
        </pc:spChg>
        <pc:spChg chg="del">
          <ac:chgData name="Роман Жигалов" userId="0d3bd4b38cf0220e" providerId="LiveId" clId="{EB6AB8F7-9391-46C2-910C-612E881E313C}" dt="2024-01-06T09:08:49.766" v="12"/>
          <ac:spMkLst>
            <pc:docMk/>
            <pc:sldMk cId="807789013" sldId="260"/>
            <ac:spMk id="21" creationId="{2B97F24A-32CE-4C1C-A50D-3016B394DCFB}"/>
          </ac:spMkLst>
        </pc:spChg>
        <pc:spChg chg="del">
          <ac:chgData name="Роман Жигалов" userId="0d3bd4b38cf0220e" providerId="LiveId" clId="{EB6AB8F7-9391-46C2-910C-612E881E313C}" dt="2024-01-06T09:08:49.766" v="12"/>
          <ac:spMkLst>
            <pc:docMk/>
            <pc:sldMk cId="807789013" sldId="260"/>
            <ac:spMk id="22" creationId="{CD8B4F24-440B-49E9-B85D-733523DC064B}"/>
          </ac:spMkLst>
        </pc:spChg>
        <pc:picChg chg="mod">
          <ac:chgData name="Роман Жигалов" userId="0d3bd4b38cf0220e" providerId="LiveId" clId="{EB6AB8F7-9391-46C2-910C-612E881E313C}" dt="2024-01-06T09:08:52.767" v="14" actId="26606"/>
          <ac:picMkLst>
            <pc:docMk/>
            <pc:sldMk cId="807789013" sldId="260"/>
            <ac:picMk id="6" creationId="{7377E1E6-631E-45E5-BB9E-8A52E3DEE9CF}"/>
          </ac:picMkLst>
        </pc:picChg>
      </pc:sldChg>
      <pc:sldChg chg="addSp delSp add mod setBg delDesignElem">
        <pc:chgData name="Роман Жигалов" userId="0d3bd4b38cf0220e" providerId="LiveId" clId="{EB6AB8F7-9391-46C2-910C-612E881E313C}" dt="2024-01-06T09:09:09.618" v="18" actId="26606"/>
        <pc:sldMkLst>
          <pc:docMk/>
          <pc:sldMk cId="833068887" sldId="263"/>
        </pc:sldMkLst>
        <pc:spChg chg="add">
          <ac:chgData name="Роман Жигалов" userId="0d3bd4b38cf0220e" providerId="LiveId" clId="{EB6AB8F7-9391-46C2-910C-612E881E313C}" dt="2024-01-06T09:09:09.618" v="18" actId="26606"/>
          <ac:spMkLst>
            <pc:docMk/>
            <pc:sldMk cId="833068887" sldId="263"/>
            <ac:spMk id="1028" creationId="{665DBBEF-238B-476B-96AB-8AAC3224ECEA}"/>
          </ac:spMkLst>
        </pc:spChg>
        <pc:spChg chg="add">
          <ac:chgData name="Роман Жигалов" userId="0d3bd4b38cf0220e" providerId="LiveId" clId="{EB6AB8F7-9391-46C2-910C-612E881E313C}" dt="2024-01-06T09:09:09.618" v="18" actId="26606"/>
          <ac:spMkLst>
            <pc:docMk/>
            <pc:sldMk cId="833068887" sldId="263"/>
            <ac:spMk id="1029" creationId="{3FCFB1DE-0B7E-48CC-BA90-B2AB0889F9D6}"/>
          </ac:spMkLst>
        </pc:spChg>
        <pc:spChg chg="del">
          <ac:chgData name="Роман Жигалов" userId="0d3bd4b38cf0220e" providerId="LiveId" clId="{EB6AB8F7-9391-46C2-910C-612E881E313C}" dt="2024-01-06T09:09:07.787" v="17"/>
          <ac:spMkLst>
            <pc:docMk/>
            <pc:sldMk cId="833068887" sldId="263"/>
            <ac:spMk id="1031" creationId="{665DBBEF-238B-476B-96AB-8AAC3224ECEA}"/>
          </ac:spMkLst>
        </pc:spChg>
        <pc:spChg chg="del">
          <ac:chgData name="Роман Жигалов" userId="0d3bd4b38cf0220e" providerId="LiveId" clId="{EB6AB8F7-9391-46C2-910C-612E881E313C}" dt="2024-01-06T09:09:07.787" v="17"/>
          <ac:spMkLst>
            <pc:docMk/>
            <pc:sldMk cId="833068887" sldId="263"/>
            <ac:spMk id="1033" creationId="{3FCFB1DE-0B7E-48CC-BA90-B2AB0889F9D6}"/>
          </ac:spMkLst>
        </pc:spChg>
      </pc:sldChg>
      <pc:sldChg chg="addSp delSp modSp add mod ord setBg delDesignElem">
        <pc:chgData name="Роман Жигалов" userId="0d3bd4b38cf0220e" providerId="LiveId" clId="{EB6AB8F7-9391-46C2-910C-612E881E313C}" dt="2024-01-06T09:22:56.151" v="122"/>
        <pc:sldMkLst>
          <pc:docMk/>
          <pc:sldMk cId="3227376963" sldId="264"/>
        </pc:sldMkLst>
        <pc:spChg chg="mod">
          <ac:chgData name="Роман Жигалов" userId="0d3bd4b38cf0220e" providerId="LiveId" clId="{EB6AB8F7-9391-46C2-910C-612E881E313C}" dt="2024-01-06T09:10:04.959" v="25" actId="26606"/>
          <ac:spMkLst>
            <pc:docMk/>
            <pc:sldMk cId="3227376963" sldId="264"/>
            <ac:spMk id="2" creationId="{5BDAEA1B-A689-A644-7197-6A9F29910D8E}"/>
          </ac:spMkLst>
        </pc:spChg>
        <pc:spChg chg="mod">
          <ac:chgData name="Роман Жигалов" userId="0d3bd4b38cf0220e" providerId="LiveId" clId="{EB6AB8F7-9391-46C2-910C-612E881E313C}" dt="2024-01-06T09:10:04.959" v="26" actId="26606"/>
          <ac:spMkLst>
            <pc:docMk/>
            <pc:sldMk cId="3227376963" sldId="264"/>
            <ac:spMk id="4" creationId="{4891DD50-33F8-C485-518E-EC4E85580C4F}"/>
          </ac:spMkLst>
        </pc:spChg>
        <pc:spChg chg="add del">
          <ac:chgData name="Роман Жигалов" userId="0d3bd4b38cf0220e" providerId="LiveId" clId="{EB6AB8F7-9391-46C2-910C-612E881E313C}" dt="2024-01-06T09:10:03.910" v="23" actId="26606"/>
          <ac:spMkLst>
            <pc:docMk/>
            <pc:sldMk cId="3227376963" sldId="264"/>
            <ac:spMk id="4100" creationId="{F13C74B1-5B17-4795-BED0-7140497B445A}"/>
          </ac:spMkLst>
        </pc:spChg>
        <pc:spChg chg="add del">
          <ac:chgData name="Роман Жигалов" userId="0d3bd4b38cf0220e" providerId="LiveId" clId="{EB6AB8F7-9391-46C2-910C-612E881E313C}" dt="2024-01-06T09:10:03.910" v="23" actId="26606"/>
          <ac:spMkLst>
            <pc:docMk/>
            <pc:sldMk cId="3227376963" sldId="264"/>
            <ac:spMk id="4101" creationId="{D4974D33-8DC5-464E-8C6D-BE58F0669C17}"/>
          </ac:spMkLst>
        </pc:spChg>
        <pc:spChg chg="del">
          <ac:chgData name="Роман Жигалов" userId="0d3bd4b38cf0220e" providerId="LiveId" clId="{EB6AB8F7-9391-46C2-910C-612E881E313C}" dt="2024-01-06T09:10:01.346" v="20"/>
          <ac:spMkLst>
            <pc:docMk/>
            <pc:sldMk cId="3227376963" sldId="264"/>
            <ac:spMk id="4103" creationId="{F13C74B1-5B17-4795-BED0-7140497B445A}"/>
          </ac:spMkLst>
        </pc:spChg>
        <pc:spChg chg="add del">
          <ac:chgData name="Роман Жигалов" userId="0d3bd4b38cf0220e" providerId="LiveId" clId="{EB6AB8F7-9391-46C2-910C-612E881E313C}" dt="2024-01-06T09:10:04.959" v="25" actId="26606"/>
          <ac:spMkLst>
            <pc:docMk/>
            <pc:sldMk cId="3227376963" sldId="264"/>
            <ac:spMk id="4104" creationId="{2B97F24A-32CE-4C1C-A50D-3016B394DCFB}"/>
          </ac:spMkLst>
        </pc:spChg>
        <pc:spChg chg="del">
          <ac:chgData name="Роман Жигалов" userId="0d3bd4b38cf0220e" providerId="LiveId" clId="{EB6AB8F7-9391-46C2-910C-612E881E313C}" dt="2024-01-06T09:10:01.346" v="20"/>
          <ac:spMkLst>
            <pc:docMk/>
            <pc:sldMk cId="3227376963" sldId="264"/>
            <ac:spMk id="4105" creationId="{D4974D33-8DC5-464E-8C6D-BE58F0669C17}"/>
          </ac:spMkLst>
        </pc:spChg>
        <pc:spChg chg="add del">
          <ac:chgData name="Роман Жигалов" userId="0d3bd4b38cf0220e" providerId="LiveId" clId="{EB6AB8F7-9391-46C2-910C-612E881E313C}" dt="2024-01-06T09:10:04.959" v="25" actId="26606"/>
          <ac:spMkLst>
            <pc:docMk/>
            <pc:sldMk cId="3227376963" sldId="264"/>
            <ac:spMk id="4106" creationId="{CD8B4F24-440B-49E9-B85D-733523DC064B}"/>
          </ac:spMkLst>
        </pc:spChg>
        <pc:spChg chg="add">
          <ac:chgData name="Роман Жигалов" userId="0d3bd4b38cf0220e" providerId="LiveId" clId="{EB6AB8F7-9391-46C2-910C-612E881E313C}" dt="2024-01-06T09:10:04.959" v="26" actId="26606"/>
          <ac:spMkLst>
            <pc:docMk/>
            <pc:sldMk cId="3227376963" sldId="264"/>
            <ac:spMk id="4108" creationId="{F13C74B1-5B17-4795-BED0-7140497B445A}"/>
          </ac:spMkLst>
        </pc:spChg>
        <pc:spChg chg="add">
          <ac:chgData name="Роман Жигалов" userId="0d3bd4b38cf0220e" providerId="LiveId" clId="{EB6AB8F7-9391-46C2-910C-612E881E313C}" dt="2024-01-06T09:10:04.959" v="26" actId="26606"/>
          <ac:spMkLst>
            <pc:docMk/>
            <pc:sldMk cId="3227376963" sldId="264"/>
            <ac:spMk id="4109" creationId="{D4974D33-8DC5-464E-8C6D-BE58F0669C17}"/>
          </ac:spMkLst>
        </pc:spChg>
        <pc:picChg chg="mod">
          <ac:chgData name="Роман Жигалов" userId="0d3bd4b38cf0220e" providerId="LiveId" clId="{EB6AB8F7-9391-46C2-910C-612E881E313C}" dt="2024-01-06T09:10:04.959" v="25" actId="26606"/>
          <ac:picMkLst>
            <pc:docMk/>
            <pc:sldMk cId="3227376963" sldId="264"/>
            <ac:picMk id="4098" creationId="{E31B1303-3A07-6861-FCD2-3C74C14B4A45}"/>
          </ac:picMkLst>
        </pc:picChg>
      </pc:sldChg>
      <pc:sldChg chg="addSp delSp modSp add mod setBg setClrOvrMap delDesignElem">
        <pc:chgData name="Роман Жигалов" userId="0d3bd4b38cf0220e" providerId="LiveId" clId="{EB6AB8F7-9391-46C2-910C-612E881E313C}" dt="2024-01-06T09:08:28.917" v="10" actId="26606"/>
        <pc:sldMkLst>
          <pc:docMk/>
          <pc:sldMk cId="4283969507" sldId="271"/>
        </pc:sldMkLst>
        <pc:spChg chg="mod">
          <ac:chgData name="Роман Жигалов" userId="0d3bd4b38cf0220e" providerId="LiveId" clId="{EB6AB8F7-9391-46C2-910C-612E881E313C}" dt="2024-01-06T09:08:28.917" v="10" actId="26606"/>
          <ac:spMkLst>
            <pc:docMk/>
            <pc:sldMk cId="4283969507" sldId="271"/>
            <ac:spMk id="2" creationId="{1BF4A7FD-03DA-4435-96D6-D3207B57C241}"/>
          </ac:spMkLst>
        </pc:spChg>
        <pc:spChg chg="add">
          <ac:chgData name="Роман Жигалов" userId="0d3bd4b38cf0220e" providerId="LiveId" clId="{EB6AB8F7-9391-46C2-910C-612E881E313C}" dt="2024-01-06T09:08:28.917" v="10" actId="26606"/>
          <ac:spMkLst>
            <pc:docMk/>
            <pc:sldMk cId="4283969507" sldId="271"/>
            <ac:spMk id="6" creationId="{71B2258F-86CA-4D4D-8270-BC05FCDEBFB3}"/>
          </ac:spMkLst>
        </pc:spChg>
        <pc:spChg chg="del">
          <ac:chgData name="Роман Жигалов" userId="0d3bd4b38cf0220e" providerId="LiveId" clId="{EB6AB8F7-9391-46C2-910C-612E881E313C}" dt="2024-01-06T09:08:24.807" v="9"/>
          <ac:spMkLst>
            <pc:docMk/>
            <pc:sldMk cId="4283969507" sldId="271"/>
            <ac:spMk id="9" creationId="{37C89E4B-3C9F-44B9-8B86-D9E3D112D8EC}"/>
          </ac:spMkLst>
        </pc:spChg>
        <pc:picChg chg="mod">
          <ac:chgData name="Роман Жигалов" userId="0d3bd4b38cf0220e" providerId="LiveId" clId="{EB6AB8F7-9391-46C2-910C-612E881E313C}" dt="2024-01-06T09:08:28.917" v="10" actId="26606"/>
          <ac:picMkLst>
            <pc:docMk/>
            <pc:sldMk cId="4283969507" sldId="271"/>
            <ac:picMk id="4" creationId="{D1862A3F-271C-46D5-B8B9-B56EC938F9D9}"/>
          </ac:picMkLst>
        </pc:picChg>
        <pc:cxnChg chg="del">
          <ac:chgData name="Роман Жигалов" userId="0d3bd4b38cf0220e" providerId="LiveId" clId="{EB6AB8F7-9391-46C2-910C-612E881E313C}" dt="2024-01-06T09:08:24.807" v="9"/>
          <ac:cxnSpMkLst>
            <pc:docMk/>
            <pc:sldMk cId="4283969507" sldId="271"/>
            <ac:cxnSpMk id="11" creationId="{AA2EAA10-076F-46BD-8F0F-B9A2FB77A85C}"/>
          </ac:cxnSpMkLst>
        </pc:cxnChg>
        <pc:cxnChg chg="del">
          <ac:chgData name="Роман Жигалов" userId="0d3bd4b38cf0220e" providerId="LiveId" clId="{EB6AB8F7-9391-46C2-910C-612E881E313C}" dt="2024-01-06T09:08:24.807" v="9"/>
          <ac:cxnSpMkLst>
            <pc:docMk/>
            <pc:sldMk cId="4283969507" sldId="271"/>
            <ac:cxnSpMk id="13" creationId="{D891E407-403B-4764-86C9-33A56D3BCAA3}"/>
          </ac:cxnSpMkLst>
        </pc:cxnChg>
      </pc:sldChg>
      <pc:sldChg chg="addSp delSp modSp add mod setBg delDesignElem">
        <pc:chgData name="Роман Жигалов" userId="0d3bd4b38cf0220e" providerId="LiveId" clId="{EB6AB8F7-9391-46C2-910C-612E881E313C}" dt="2024-01-06T09:10:19.776" v="29" actId="26606"/>
        <pc:sldMkLst>
          <pc:docMk/>
          <pc:sldMk cId="1755099759" sldId="309"/>
        </pc:sldMkLst>
        <pc:spChg chg="add">
          <ac:chgData name="Роман Жигалов" userId="0d3bd4b38cf0220e" providerId="LiveId" clId="{EB6AB8F7-9391-46C2-910C-612E881E313C}" dt="2024-01-06T09:10:19.776" v="29" actId="26606"/>
          <ac:spMkLst>
            <pc:docMk/>
            <pc:sldMk cId="1755099759" sldId="309"/>
            <ac:spMk id="1028" creationId="{F13C74B1-5B17-4795-BED0-7140497B445A}"/>
          </ac:spMkLst>
        </pc:spChg>
        <pc:spChg chg="add">
          <ac:chgData name="Роман Жигалов" userId="0d3bd4b38cf0220e" providerId="LiveId" clId="{EB6AB8F7-9391-46C2-910C-612E881E313C}" dt="2024-01-06T09:10:19.776" v="29" actId="26606"/>
          <ac:spMkLst>
            <pc:docMk/>
            <pc:sldMk cId="1755099759" sldId="309"/>
            <ac:spMk id="1029" creationId="{D4974D33-8DC5-464E-8C6D-BE58F0669C17}"/>
          </ac:spMkLst>
        </pc:spChg>
        <pc:spChg chg="del">
          <ac:chgData name="Роман Жигалов" userId="0d3bd4b38cf0220e" providerId="LiveId" clId="{EB6AB8F7-9391-46C2-910C-612E881E313C}" dt="2024-01-06T09:10:18.554" v="28"/>
          <ac:spMkLst>
            <pc:docMk/>
            <pc:sldMk cId="1755099759" sldId="309"/>
            <ac:spMk id="1031" creationId="{F13C74B1-5B17-4795-BED0-7140497B445A}"/>
          </ac:spMkLst>
        </pc:spChg>
        <pc:spChg chg="del">
          <ac:chgData name="Роман Жигалов" userId="0d3bd4b38cf0220e" providerId="LiveId" clId="{EB6AB8F7-9391-46C2-910C-612E881E313C}" dt="2024-01-06T09:10:18.554" v="28"/>
          <ac:spMkLst>
            <pc:docMk/>
            <pc:sldMk cId="1755099759" sldId="309"/>
            <ac:spMk id="1033" creationId="{D4974D33-8DC5-464E-8C6D-BE58F0669C17}"/>
          </ac:spMkLst>
        </pc:spChg>
        <pc:picChg chg="mod">
          <ac:chgData name="Роман Жигалов" userId="0d3bd4b38cf0220e" providerId="LiveId" clId="{EB6AB8F7-9391-46C2-910C-612E881E313C}" dt="2024-01-06T09:10:19.776" v="29" actId="26606"/>
          <ac:picMkLst>
            <pc:docMk/>
            <pc:sldMk cId="1755099759" sldId="309"/>
            <ac:picMk id="1026" creationId="{9066AF22-04B4-D0CC-F0D3-63E114AAC52B}"/>
          </ac:picMkLst>
        </pc:picChg>
      </pc:sldChg>
      <pc:sldChg chg="addSp delSp modSp add mod setBg delDesignElem">
        <pc:chgData name="Роман Жигалов" userId="0d3bd4b38cf0220e" providerId="LiveId" clId="{EB6AB8F7-9391-46C2-910C-612E881E313C}" dt="2024-01-06T09:10:37.587" v="37" actId="26606"/>
        <pc:sldMkLst>
          <pc:docMk/>
          <pc:sldMk cId="4026947656" sldId="334"/>
        </pc:sldMkLst>
        <pc:spChg chg="mod ord">
          <ac:chgData name="Роман Жигалов" userId="0d3bd4b38cf0220e" providerId="LiveId" clId="{EB6AB8F7-9391-46C2-910C-612E881E313C}" dt="2024-01-06T09:10:37.587" v="37" actId="26606"/>
          <ac:spMkLst>
            <pc:docMk/>
            <pc:sldMk cId="4026947656" sldId="334"/>
            <ac:spMk id="2" creationId="{1A0BE00F-F07A-B2AA-D071-BE5641FB427E}"/>
          </ac:spMkLst>
        </pc:spChg>
        <pc:spChg chg="add del">
          <ac:chgData name="Роман Жигалов" userId="0d3bd4b38cf0220e" providerId="LiveId" clId="{EB6AB8F7-9391-46C2-910C-612E881E313C}" dt="2024-01-06T09:10:36.206" v="34" actId="26606"/>
          <ac:spMkLst>
            <pc:docMk/>
            <pc:sldMk cId="4026947656" sldId="334"/>
            <ac:spMk id="18438" creationId="{A2DBB580-D0A4-EEF1-3CCA-3B89259A36A6}"/>
          </ac:spMkLst>
        </pc:spChg>
        <pc:spChg chg="add del">
          <ac:chgData name="Роман Жигалов" userId="0d3bd4b38cf0220e" providerId="LiveId" clId="{EB6AB8F7-9391-46C2-910C-612E881E313C}" dt="2024-01-06T09:10:36.206" v="34" actId="26606"/>
          <ac:spMkLst>
            <pc:docMk/>
            <pc:sldMk cId="4026947656" sldId="334"/>
            <ac:spMk id="18441" creationId="{F13C74B1-5B17-4795-BED0-7140497B445A}"/>
          </ac:spMkLst>
        </pc:spChg>
        <pc:spChg chg="add">
          <ac:chgData name="Роман Жигалов" userId="0d3bd4b38cf0220e" providerId="LiveId" clId="{EB6AB8F7-9391-46C2-910C-612E881E313C}" dt="2024-01-06T09:10:37.587" v="37" actId="26606"/>
          <ac:spMkLst>
            <pc:docMk/>
            <pc:sldMk cId="4026947656" sldId="334"/>
            <ac:spMk id="18442" creationId="{7DA3C418-758E-4180-A5D0-8655D6804587}"/>
          </ac:spMkLst>
        </pc:spChg>
        <pc:spChg chg="add del">
          <ac:chgData name="Роман Жигалов" userId="0d3bd4b38cf0220e" providerId="LiveId" clId="{EB6AB8F7-9391-46C2-910C-612E881E313C}" dt="2024-01-06T09:10:36.206" v="34" actId="26606"/>
          <ac:spMkLst>
            <pc:docMk/>
            <pc:sldMk cId="4026947656" sldId="334"/>
            <ac:spMk id="18443" creationId="{D4974D33-8DC5-464E-8C6D-BE58F0669C17}"/>
          </ac:spMkLst>
        </pc:spChg>
        <pc:spChg chg="add">
          <ac:chgData name="Роман Жигалов" userId="0d3bd4b38cf0220e" providerId="LiveId" clId="{EB6AB8F7-9391-46C2-910C-612E881E313C}" dt="2024-01-06T09:10:37.587" v="37" actId="26606"/>
          <ac:spMkLst>
            <pc:docMk/>
            <pc:sldMk cId="4026947656" sldId="334"/>
            <ac:spMk id="18444" creationId="{28C8EF06-5EC3-4883-AFAF-D74FF46550FB}"/>
          </ac:spMkLst>
        </pc:spChg>
        <pc:spChg chg="del">
          <ac:chgData name="Роман Жигалов" userId="0d3bd4b38cf0220e" providerId="LiveId" clId="{EB6AB8F7-9391-46C2-910C-612E881E313C}" dt="2024-01-06T09:10:33.468" v="31"/>
          <ac:spMkLst>
            <pc:docMk/>
            <pc:sldMk cId="4026947656" sldId="334"/>
            <ac:spMk id="18447" creationId="{665DBBEF-238B-476B-96AB-8AAC3224ECEA}"/>
          </ac:spMkLst>
        </pc:spChg>
        <pc:spChg chg="del">
          <ac:chgData name="Роман Жигалов" userId="0d3bd4b38cf0220e" providerId="LiveId" clId="{EB6AB8F7-9391-46C2-910C-612E881E313C}" dt="2024-01-06T09:10:33.468" v="31"/>
          <ac:spMkLst>
            <pc:docMk/>
            <pc:sldMk cId="4026947656" sldId="334"/>
            <ac:spMk id="18448" creationId="{3FCFB1DE-0B7E-48CC-BA90-B2AB0889F9D6}"/>
          </ac:spMkLst>
        </pc:spChg>
        <pc:picChg chg="mod">
          <ac:chgData name="Роман Жигалов" userId="0d3bd4b38cf0220e" providerId="LiveId" clId="{EB6AB8F7-9391-46C2-910C-612E881E313C}" dt="2024-01-06T09:10:37.587" v="37" actId="26606"/>
          <ac:picMkLst>
            <pc:docMk/>
            <pc:sldMk cId="4026947656" sldId="334"/>
            <ac:picMk id="18434" creationId="{3E6EA7F6-91EE-9A17-07FE-DD17BC187BF1}"/>
          </ac:picMkLst>
        </pc:picChg>
        <pc:cxnChg chg="add del">
          <ac:chgData name="Роман Жигалов" userId="0d3bd4b38cf0220e" providerId="LiveId" clId="{EB6AB8F7-9391-46C2-910C-612E881E313C}" dt="2024-01-06T09:10:37.587" v="36" actId="26606"/>
          <ac:cxnSpMkLst>
            <pc:docMk/>
            <pc:sldMk cId="4026947656" sldId="334"/>
            <ac:cxnSpMk id="18439" creationId="{33193FD5-6A49-7562-EA76-F15D42E15804}"/>
          </ac:cxnSpMkLst>
        </pc:cxnChg>
      </pc:sldChg>
      <pc:sldChg chg="addSp delSp modSp new mod setBg">
        <pc:chgData name="Роман Жигалов" userId="0d3bd4b38cf0220e" providerId="LiveId" clId="{EB6AB8F7-9391-46C2-910C-612E881E313C}" dt="2024-01-06T09:11:26.629" v="100" actId="26606"/>
        <pc:sldMkLst>
          <pc:docMk/>
          <pc:sldMk cId="3519823759" sldId="335"/>
        </pc:sldMkLst>
        <pc:spChg chg="mod ord">
          <ac:chgData name="Роман Жигалов" userId="0d3bd4b38cf0220e" providerId="LiveId" clId="{EB6AB8F7-9391-46C2-910C-612E881E313C}" dt="2024-01-06T09:11:26.629" v="100" actId="26606"/>
          <ac:spMkLst>
            <pc:docMk/>
            <pc:sldMk cId="3519823759" sldId="335"/>
            <ac:spMk id="2" creationId="{921D3F12-6277-43CF-BB73-DB45C2EC5077}"/>
          </ac:spMkLst>
        </pc:spChg>
        <pc:spChg chg="del">
          <ac:chgData name="Роман Жигалов" userId="0d3bd4b38cf0220e" providerId="LiveId" clId="{EB6AB8F7-9391-46C2-910C-612E881E313C}" dt="2024-01-06T09:11:11.541" v="39"/>
          <ac:spMkLst>
            <pc:docMk/>
            <pc:sldMk cId="3519823759" sldId="335"/>
            <ac:spMk id="3" creationId="{17A0B0C1-4367-BB29-58E8-812DF9DB9825}"/>
          </ac:spMkLst>
        </pc:spChg>
        <pc:spChg chg="add del">
          <ac:chgData name="Роман Жигалов" userId="0d3bd4b38cf0220e" providerId="LiveId" clId="{EB6AB8F7-9391-46C2-910C-612E881E313C}" dt="2024-01-06T09:11:26.613" v="99" actId="26606"/>
          <ac:spMkLst>
            <pc:docMk/>
            <pc:sldMk cId="3519823759" sldId="335"/>
            <ac:spMk id="2054" creationId="{3373DDEC-901F-EEBB-2B22-C800E0A58F13}"/>
          </ac:spMkLst>
        </pc:spChg>
        <pc:spChg chg="add del">
          <ac:chgData name="Роман Жигалов" userId="0d3bd4b38cf0220e" providerId="LiveId" clId="{EB6AB8F7-9391-46C2-910C-612E881E313C}" dt="2024-01-06T09:11:21.666" v="93" actId="26606"/>
          <ac:spMkLst>
            <pc:docMk/>
            <pc:sldMk cId="3519823759" sldId="335"/>
            <ac:spMk id="2055" creationId="{7DA3C418-758E-4180-A5D0-8655D6804587}"/>
          </ac:spMkLst>
        </pc:spChg>
        <pc:spChg chg="add del">
          <ac:chgData name="Роман Жигалов" userId="0d3bd4b38cf0220e" providerId="LiveId" clId="{EB6AB8F7-9391-46C2-910C-612E881E313C}" dt="2024-01-06T09:11:21.666" v="93" actId="26606"/>
          <ac:spMkLst>
            <pc:docMk/>
            <pc:sldMk cId="3519823759" sldId="335"/>
            <ac:spMk id="2057" creationId="{28C8EF06-5EC3-4883-AFAF-D74FF46550FB}"/>
          </ac:spMkLst>
        </pc:spChg>
        <pc:spChg chg="add del">
          <ac:chgData name="Роман Жигалов" userId="0d3bd4b38cf0220e" providerId="LiveId" clId="{EB6AB8F7-9391-46C2-910C-612E881E313C}" dt="2024-01-06T09:11:22.588" v="95" actId="26606"/>
          <ac:spMkLst>
            <pc:docMk/>
            <pc:sldMk cId="3519823759" sldId="335"/>
            <ac:spMk id="2059" creationId="{ECC07320-C2CA-4E29-8481-9D9E143C7788}"/>
          </ac:spMkLst>
        </pc:spChg>
        <pc:spChg chg="add del">
          <ac:chgData name="Роман Жигалов" userId="0d3bd4b38cf0220e" providerId="LiveId" clId="{EB6AB8F7-9391-46C2-910C-612E881E313C}" dt="2024-01-06T09:11:22.588" v="95" actId="26606"/>
          <ac:spMkLst>
            <pc:docMk/>
            <pc:sldMk cId="3519823759" sldId="335"/>
            <ac:spMk id="2060" creationId="{178FB36B-5BFE-42CA-BC60-1115E0D95EEC}"/>
          </ac:spMkLst>
        </pc:spChg>
        <pc:spChg chg="add del">
          <ac:chgData name="Роман Жигалов" userId="0d3bd4b38cf0220e" providerId="LiveId" clId="{EB6AB8F7-9391-46C2-910C-612E881E313C}" dt="2024-01-06T09:11:23.527" v="97" actId="26606"/>
          <ac:spMkLst>
            <pc:docMk/>
            <pc:sldMk cId="3519823759" sldId="335"/>
            <ac:spMk id="2062" creationId="{37C89E4B-3C9F-44B9-8B86-D9E3D112D8EC}"/>
          </ac:spMkLst>
        </pc:spChg>
        <pc:spChg chg="add del">
          <ac:chgData name="Роман Жигалов" userId="0d3bd4b38cf0220e" providerId="LiveId" clId="{EB6AB8F7-9391-46C2-910C-612E881E313C}" dt="2024-01-06T09:11:26.613" v="99" actId="26606"/>
          <ac:spMkLst>
            <pc:docMk/>
            <pc:sldMk cId="3519823759" sldId="335"/>
            <ac:spMk id="2066" creationId="{A8908DB7-C3A6-4FCB-9820-CEE02B398C4A}"/>
          </ac:spMkLst>
        </pc:spChg>
        <pc:spChg chg="add del">
          <ac:chgData name="Роман Жигалов" userId="0d3bd4b38cf0220e" providerId="LiveId" clId="{EB6AB8F7-9391-46C2-910C-612E881E313C}" dt="2024-01-06T09:11:26.613" v="99" actId="26606"/>
          <ac:spMkLst>
            <pc:docMk/>
            <pc:sldMk cId="3519823759" sldId="335"/>
            <ac:spMk id="2067" creationId="{535742DD-1B16-4E9D-B715-0D74B4574A68}"/>
          </ac:spMkLst>
        </pc:spChg>
        <pc:spChg chg="add">
          <ac:chgData name="Роман Жигалов" userId="0d3bd4b38cf0220e" providerId="LiveId" clId="{EB6AB8F7-9391-46C2-910C-612E881E313C}" dt="2024-01-06T09:11:26.629" v="100" actId="26606"/>
          <ac:spMkLst>
            <pc:docMk/>
            <pc:sldMk cId="3519823759" sldId="335"/>
            <ac:spMk id="2069" creationId="{665DBBEF-238B-476B-96AB-8AAC3224ECEA}"/>
          </ac:spMkLst>
        </pc:spChg>
        <pc:spChg chg="add">
          <ac:chgData name="Роман Жигалов" userId="0d3bd4b38cf0220e" providerId="LiveId" clId="{EB6AB8F7-9391-46C2-910C-612E881E313C}" dt="2024-01-06T09:11:26.629" v="100" actId="26606"/>
          <ac:spMkLst>
            <pc:docMk/>
            <pc:sldMk cId="3519823759" sldId="335"/>
            <ac:spMk id="2070" creationId="{3FCFB1DE-0B7E-48CC-BA90-B2AB0889F9D6}"/>
          </ac:spMkLst>
        </pc:spChg>
        <pc:picChg chg="add mod">
          <ac:chgData name="Роман Жигалов" userId="0d3bd4b38cf0220e" providerId="LiveId" clId="{EB6AB8F7-9391-46C2-910C-612E881E313C}" dt="2024-01-06T09:11:26.629" v="100" actId="26606"/>
          <ac:picMkLst>
            <pc:docMk/>
            <pc:sldMk cId="3519823759" sldId="335"/>
            <ac:picMk id="2050" creationId="{21980933-4B7E-0662-2B0A-2C12325068B7}"/>
          </ac:picMkLst>
        </pc:picChg>
        <pc:cxnChg chg="add del">
          <ac:chgData name="Роман Жигалов" userId="0d3bd4b38cf0220e" providerId="LiveId" clId="{EB6AB8F7-9391-46C2-910C-612E881E313C}" dt="2024-01-06T09:11:23.527" v="97" actId="26606"/>
          <ac:cxnSpMkLst>
            <pc:docMk/>
            <pc:sldMk cId="3519823759" sldId="335"/>
            <ac:cxnSpMk id="2063" creationId="{AA2EAA10-076F-46BD-8F0F-B9A2FB77A85C}"/>
          </ac:cxnSpMkLst>
        </pc:cxnChg>
        <pc:cxnChg chg="add del">
          <ac:chgData name="Роман Жигалов" userId="0d3bd4b38cf0220e" providerId="LiveId" clId="{EB6AB8F7-9391-46C2-910C-612E881E313C}" dt="2024-01-06T09:11:23.527" v="97" actId="26606"/>
          <ac:cxnSpMkLst>
            <pc:docMk/>
            <pc:sldMk cId="3519823759" sldId="335"/>
            <ac:cxnSpMk id="2064" creationId="{D891E407-403B-4764-86C9-33A56D3BCAA3}"/>
          </ac:cxnSpMkLst>
        </pc:cxnChg>
      </pc:sldChg>
      <pc:sldChg chg="addSp delSp add mod setBg delDesignElem">
        <pc:chgData name="Роман Жигалов" userId="0d3bd4b38cf0220e" providerId="LiveId" clId="{EB6AB8F7-9391-46C2-910C-612E881E313C}" dt="2024-01-06T09:12:29.981" v="103" actId="26606"/>
        <pc:sldMkLst>
          <pc:docMk/>
          <pc:sldMk cId="98127849" sldId="336"/>
        </pc:sldMkLst>
        <pc:spChg chg="add">
          <ac:chgData name="Роман Жигалов" userId="0d3bd4b38cf0220e" providerId="LiveId" clId="{EB6AB8F7-9391-46C2-910C-612E881E313C}" dt="2024-01-06T09:12:29.981" v="103" actId="26606"/>
          <ac:spMkLst>
            <pc:docMk/>
            <pc:sldMk cId="98127849" sldId="336"/>
            <ac:spMk id="19460" creationId="{665DBBEF-238B-476B-96AB-8AAC3224ECEA}"/>
          </ac:spMkLst>
        </pc:spChg>
        <pc:spChg chg="add">
          <ac:chgData name="Роман Жигалов" userId="0d3bd4b38cf0220e" providerId="LiveId" clId="{EB6AB8F7-9391-46C2-910C-612E881E313C}" dt="2024-01-06T09:12:29.981" v="103" actId="26606"/>
          <ac:spMkLst>
            <pc:docMk/>
            <pc:sldMk cId="98127849" sldId="336"/>
            <ac:spMk id="19461" creationId="{3FCFB1DE-0B7E-48CC-BA90-B2AB0889F9D6}"/>
          </ac:spMkLst>
        </pc:spChg>
        <pc:spChg chg="del">
          <ac:chgData name="Роман Жигалов" userId="0d3bd4b38cf0220e" providerId="LiveId" clId="{EB6AB8F7-9391-46C2-910C-612E881E313C}" dt="2024-01-06T09:12:27.623" v="102"/>
          <ac:spMkLst>
            <pc:docMk/>
            <pc:sldMk cId="98127849" sldId="336"/>
            <ac:spMk id="19463" creationId="{665DBBEF-238B-476B-96AB-8AAC3224ECEA}"/>
          </ac:spMkLst>
        </pc:spChg>
        <pc:spChg chg="del">
          <ac:chgData name="Роман Жигалов" userId="0d3bd4b38cf0220e" providerId="LiveId" clId="{EB6AB8F7-9391-46C2-910C-612E881E313C}" dt="2024-01-06T09:12:27.623" v="102"/>
          <ac:spMkLst>
            <pc:docMk/>
            <pc:sldMk cId="98127849" sldId="336"/>
            <ac:spMk id="19465" creationId="{3FCFB1DE-0B7E-48CC-BA90-B2AB0889F9D6}"/>
          </ac:spMkLst>
        </pc:spChg>
      </pc:sldChg>
      <pc:sldChg chg="addSp delSp modSp new mod setBg">
        <pc:chgData name="Роман Жигалов" userId="0d3bd4b38cf0220e" providerId="LiveId" clId="{EB6AB8F7-9391-46C2-910C-612E881E313C}" dt="2024-01-06T09:14:27.027" v="110" actId="26606"/>
        <pc:sldMkLst>
          <pc:docMk/>
          <pc:sldMk cId="2967613707" sldId="337"/>
        </pc:sldMkLst>
        <pc:spChg chg="add del">
          <ac:chgData name="Роман Жигалов" userId="0d3bd4b38cf0220e" providerId="LiveId" clId="{EB6AB8F7-9391-46C2-910C-612E881E313C}" dt="2024-01-06T09:14:27.027" v="110" actId="26606"/>
          <ac:spMkLst>
            <pc:docMk/>
            <pc:sldMk cId="2967613707" sldId="337"/>
            <ac:spMk id="2" creationId="{28716D87-7131-239B-477C-E3B1CB06A810}"/>
          </ac:spMkLst>
        </pc:spChg>
        <pc:spChg chg="del mod">
          <ac:chgData name="Роман Жигалов" userId="0d3bd4b38cf0220e" providerId="LiveId" clId="{EB6AB8F7-9391-46C2-910C-612E881E313C}" dt="2024-01-06T09:14:18.707" v="107"/>
          <ac:spMkLst>
            <pc:docMk/>
            <pc:sldMk cId="2967613707" sldId="337"/>
            <ac:spMk id="3" creationId="{97414903-48CD-3261-CBB7-343DF68C5A70}"/>
          </ac:spMkLst>
        </pc:spChg>
        <pc:spChg chg="add">
          <ac:chgData name="Роман Жигалов" userId="0d3bd4b38cf0220e" providerId="LiveId" clId="{EB6AB8F7-9391-46C2-910C-612E881E313C}" dt="2024-01-06T09:14:27.027" v="110" actId="26606"/>
          <ac:spMkLst>
            <pc:docMk/>
            <pc:sldMk cId="2967613707" sldId="337"/>
            <ac:spMk id="3081" creationId="{E722B2DD-E14D-4972-9D98-5D6E61B1B2D2}"/>
          </ac:spMkLst>
        </pc:spChg>
        <pc:spChg chg="add">
          <ac:chgData name="Роман Жигалов" userId="0d3bd4b38cf0220e" providerId="LiveId" clId="{EB6AB8F7-9391-46C2-910C-612E881E313C}" dt="2024-01-06T09:14:27.027" v="110" actId="26606"/>
          <ac:spMkLst>
            <pc:docMk/>
            <pc:sldMk cId="2967613707" sldId="337"/>
            <ac:spMk id="3082" creationId="{11B2B030-4738-4359-9E46-144B7C8BFF8B}"/>
          </ac:spMkLst>
        </pc:spChg>
        <pc:picChg chg="add mod">
          <ac:chgData name="Роман Жигалов" userId="0d3bd4b38cf0220e" providerId="LiveId" clId="{EB6AB8F7-9391-46C2-910C-612E881E313C}" dt="2024-01-06T09:14:27.027" v="110" actId="26606"/>
          <ac:picMkLst>
            <pc:docMk/>
            <pc:sldMk cId="2967613707" sldId="337"/>
            <ac:picMk id="3074" creationId="{26954BC5-CD61-AE7E-F46A-55A0F5C3C3EE}"/>
          </ac:picMkLst>
        </pc:picChg>
        <pc:cxnChg chg="add del">
          <ac:chgData name="Роман Жигалов" userId="0d3bd4b38cf0220e" providerId="LiveId" clId="{EB6AB8F7-9391-46C2-910C-612E881E313C}" dt="2024-01-06T09:14:27.023" v="109" actId="26606"/>
          <ac:cxnSpMkLst>
            <pc:docMk/>
            <pc:sldMk cId="2967613707" sldId="337"/>
            <ac:cxnSpMk id="3079" creationId="{1D2C85F1-A25E-ACF0-F435-AF8D6EFBDCF5}"/>
          </ac:cxnSpMkLst>
        </pc:cxnChg>
      </pc:sldChg>
      <pc:sldChg chg="addSp delSp modSp new mod setBg">
        <pc:chgData name="Роман Жигалов" userId="0d3bd4b38cf0220e" providerId="LiveId" clId="{EB6AB8F7-9391-46C2-910C-612E881E313C}" dt="2024-01-06T09:15:24.250" v="114" actId="27614"/>
        <pc:sldMkLst>
          <pc:docMk/>
          <pc:sldMk cId="2480916736" sldId="338"/>
        </pc:sldMkLst>
        <pc:spChg chg="del">
          <ac:chgData name="Роман Жигалов" userId="0d3bd4b38cf0220e" providerId="LiveId" clId="{EB6AB8F7-9391-46C2-910C-612E881E313C}" dt="2024-01-06T09:15:22.364" v="113" actId="26606"/>
          <ac:spMkLst>
            <pc:docMk/>
            <pc:sldMk cId="2480916736" sldId="338"/>
            <ac:spMk id="2" creationId="{5DA506DF-383C-2880-BDDE-C7EFF002434F}"/>
          </ac:spMkLst>
        </pc:spChg>
        <pc:spChg chg="del">
          <ac:chgData name="Роман Жигалов" userId="0d3bd4b38cf0220e" providerId="LiveId" clId="{EB6AB8F7-9391-46C2-910C-612E881E313C}" dt="2024-01-06T09:15:20.060" v="112"/>
          <ac:spMkLst>
            <pc:docMk/>
            <pc:sldMk cId="2480916736" sldId="338"/>
            <ac:spMk id="3" creationId="{F93902EB-4C35-523A-F2A2-D610C40C9662}"/>
          </ac:spMkLst>
        </pc:spChg>
        <pc:spChg chg="add">
          <ac:chgData name="Роман Жигалов" userId="0d3bd4b38cf0220e" providerId="LiveId" clId="{EB6AB8F7-9391-46C2-910C-612E881E313C}" dt="2024-01-06T09:15:22.364" v="113" actId="26606"/>
          <ac:spMkLst>
            <pc:docMk/>
            <pc:sldMk cId="2480916736" sldId="338"/>
            <ac:spMk id="4103" creationId="{11B2B030-4738-4359-9E46-144B7C8BFF8B}"/>
          </ac:spMkLst>
        </pc:spChg>
        <pc:spChg chg="add">
          <ac:chgData name="Роман Жигалов" userId="0d3bd4b38cf0220e" providerId="LiveId" clId="{EB6AB8F7-9391-46C2-910C-612E881E313C}" dt="2024-01-06T09:15:22.364" v="113" actId="26606"/>
          <ac:spMkLst>
            <pc:docMk/>
            <pc:sldMk cId="2480916736" sldId="338"/>
            <ac:spMk id="4105" creationId="{E722B2DD-E14D-4972-9D98-5D6E61B1B2D2}"/>
          </ac:spMkLst>
        </pc:spChg>
        <pc:picChg chg="add mod">
          <ac:chgData name="Роман Жигалов" userId="0d3bd4b38cf0220e" providerId="LiveId" clId="{EB6AB8F7-9391-46C2-910C-612E881E313C}" dt="2024-01-06T09:15:24.250" v="114" actId="27614"/>
          <ac:picMkLst>
            <pc:docMk/>
            <pc:sldMk cId="2480916736" sldId="338"/>
            <ac:picMk id="4098" creationId="{20E53603-ED7F-7409-EF20-86415AF763E6}"/>
          </ac:picMkLst>
        </pc:picChg>
      </pc:sldChg>
      <pc:sldChg chg="addSp delSp modSp new mod modAnim">
        <pc:chgData name="Роман Жигалов" userId="0d3bd4b38cf0220e" providerId="LiveId" clId="{EB6AB8F7-9391-46C2-910C-612E881E313C}" dt="2024-01-06T09:16:09.250" v="120"/>
        <pc:sldMkLst>
          <pc:docMk/>
          <pc:sldMk cId="936341979" sldId="339"/>
        </pc:sldMkLst>
        <pc:spChg chg="del">
          <ac:chgData name="Роман Жигалов" userId="0d3bd4b38cf0220e" providerId="LiveId" clId="{EB6AB8F7-9391-46C2-910C-612E881E313C}" dt="2024-01-06T09:15:47.459" v="116"/>
          <ac:spMkLst>
            <pc:docMk/>
            <pc:sldMk cId="936341979" sldId="339"/>
            <ac:spMk id="3" creationId="{FA1E5637-E6C8-B4AC-9F46-B5F8E0EC392C}"/>
          </ac:spMkLst>
        </pc:spChg>
        <pc:picChg chg="add mod">
          <ac:chgData name="Роман Жигалов" userId="0d3bd4b38cf0220e" providerId="LiveId" clId="{EB6AB8F7-9391-46C2-910C-612E881E313C}" dt="2024-01-06T09:15:56.241" v="119" actId="14100"/>
          <ac:picMkLst>
            <pc:docMk/>
            <pc:sldMk cId="936341979" sldId="339"/>
            <ac:picMk id="4" creationId="{B396FCBD-91F4-886D-21E5-031E2B0B7D31}"/>
          </ac:picMkLst>
        </pc:picChg>
      </pc:sldChg>
      <pc:sldChg chg="addSp delSp modSp new mod setBg">
        <pc:chgData name="Роман Жигалов" userId="0d3bd4b38cf0220e" providerId="LiveId" clId="{EB6AB8F7-9391-46C2-910C-612E881E313C}" dt="2024-01-06T09:31:53.176" v="126" actId="26606"/>
        <pc:sldMkLst>
          <pc:docMk/>
          <pc:sldMk cId="2863330132" sldId="340"/>
        </pc:sldMkLst>
        <pc:spChg chg="del">
          <ac:chgData name="Роман Жигалов" userId="0d3bd4b38cf0220e" providerId="LiveId" clId="{EB6AB8F7-9391-46C2-910C-612E881E313C}" dt="2024-01-06T09:31:53.176" v="126" actId="26606"/>
          <ac:spMkLst>
            <pc:docMk/>
            <pc:sldMk cId="2863330132" sldId="340"/>
            <ac:spMk id="2" creationId="{9C82492B-C8D8-E5FE-7866-9FA865384307}"/>
          </ac:spMkLst>
        </pc:spChg>
        <pc:spChg chg="del">
          <ac:chgData name="Роман Жигалов" userId="0d3bd4b38cf0220e" providerId="LiveId" clId="{EB6AB8F7-9391-46C2-910C-612E881E313C}" dt="2024-01-06T09:31:51.343" v="125"/>
          <ac:spMkLst>
            <pc:docMk/>
            <pc:sldMk cId="2863330132" sldId="340"/>
            <ac:spMk id="3" creationId="{604EC95C-EBF7-767D-0CE1-CFBFF8720467}"/>
          </ac:spMkLst>
        </pc:spChg>
        <pc:spChg chg="add">
          <ac:chgData name="Роман Жигалов" userId="0d3bd4b38cf0220e" providerId="LiveId" clId="{EB6AB8F7-9391-46C2-910C-612E881E313C}" dt="2024-01-06T09:31:53.176" v="126" actId="26606"/>
          <ac:spMkLst>
            <pc:docMk/>
            <pc:sldMk cId="2863330132" sldId="340"/>
            <ac:spMk id="5127" creationId="{11B2B030-4738-4359-9E46-144B7C8BFF8B}"/>
          </ac:spMkLst>
        </pc:spChg>
        <pc:spChg chg="add">
          <ac:chgData name="Роман Жигалов" userId="0d3bd4b38cf0220e" providerId="LiveId" clId="{EB6AB8F7-9391-46C2-910C-612E881E313C}" dt="2024-01-06T09:31:53.176" v="126" actId="26606"/>
          <ac:spMkLst>
            <pc:docMk/>
            <pc:sldMk cId="2863330132" sldId="340"/>
            <ac:spMk id="5129" creationId="{E722B2DD-E14D-4972-9D98-5D6E61B1B2D2}"/>
          </ac:spMkLst>
        </pc:spChg>
        <pc:picChg chg="add mod">
          <ac:chgData name="Роман Жигалов" userId="0d3bd4b38cf0220e" providerId="LiveId" clId="{EB6AB8F7-9391-46C2-910C-612E881E313C}" dt="2024-01-06T09:31:53.176" v="126" actId="26606"/>
          <ac:picMkLst>
            <pc:docMk/>
            <pc:sldMk cId="2863330132" sldId="340"/>
            <ac:picMk id="5122" creationId="{7E29A9F6-0058-6C82-07DF-7233F88A0169}"/>
          </ac:picMkLst>
        </pc:picChg>
      </pc:sldChg>
      <pc:sldChg chg="addSp delSp modSp new mod setBg">
        <pc:chgData name="Роман Жигалов" userId="0d3bd4b38cf0220e" providerId="LiveId" clId="{EB6AB8F7-9391-46C2-910C-612E881E313C}" dt="2024-01-06T09:32:31.861" v="129" actId="26606"/>
        <pc:sldMkLst>
          <pc:docMk/>
          <pc:sldMk cId="2444155283" sldId="341"/>
        </pc:sldMkLst>
        <pc:spChg chg="del">
          <ac:chgData name="Роман Жигалов" userId="0d3bd4b38cf0220e" providerId="LiveId" clId="{EB6AB8F7-9391-46C2-910C-612E881E313C}" dt="2024-01-06T09:32:31.861" v="129" actId="26606"/>
          <ac:spMkLst>
            <pc:docMk/>
            <pc:sldMk cId="2444155283" sldId="341"/>
            <ac:spMk id="2" creationId="{3C0078C3-37DE-C36E-FC97-BD5BE950404A}"/>
          </ac:spMkLst>
        </pc:spChg>
        <pc:spChg chg="del">
          <ac:chgData name="Роман Жигалов" userId="0d3bd4b38cf0220e" providerId="LiveId" clId="{EB6AB8F7-9391-46C2-910C-612E881E313C}" dt="2024-01-06T09:32:30.466" v="128"/>
          <ac:spMkLst>
            <pc:docMk/>
            <pc:sldMk cId="2444155283" sldId="341"/>
            <ac:spMk id="3" creationId="{8E4982E1-4488-900A-0566-66620F142AD8}"/>
          </ac:spMkLst>
        </pc:spChg>
        <pc:spChg chg="add">
          <ac:chgData name="Роман Жигалов" userId="0d3bd4b38cf0220e" providerId="LiveId" clId="{EB6AB8F7-9391-46C2-910C-612E881E313C}" dt="2024-01-06T09:32:31.861" v="129" actId="26606"/>
          <ac:spMkLst>
            <pc:docMk/>
            <pc:sldMk cId="2444155283" sldId="341"/>
            <ac:spMk id="6151" creationId="{11B2B030-4738-4359-9E46-144B7C8BFF8B}"/>
          </ac:spMkLst>
        </pc:spChg>
        <pc:spChg chg="add">
          <ac:chgData name="Роман Жигалов" userId="0d3bd4b38cf0220e" providerId="LiveId" clId="{EB6AB8F7-9391-46C2-910C-612E881E313C}" dt="2024-01-06T09:32:31.861" v="129" actId="26606"/>
          <ac:spMkLst>
            <pc:docMk/>
            <pc:sldMk cId="2444155283" sldId="341"/>
            <ac:spMk id="6153" creationId="{E722B2DD-E14D-4972-9D98-5D6E61B1B2D2}"/>
          </ac:spMkLst>
        </pc:spChg>
        <pc:picChg chg="add mod">
          <ac:chgData name="Роман Жигалов" userId="0d3bd4b38cf0220e" providerId="LiveId" clId="{EB6AB8F7-9391-46C2-910C-612E881E313C}" dt="2024-01-06T09:32:31.861" v="129" actId="26606"/>
          <ac:picMkLst>
            <pc:docMk/>
            <pc:sldMk cId="2444155283" sldId="341"/>
            <ac:picMk id="6146" creationId="{5A92912D-6A6F-C43F-5DF4-D670F0A0EFB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083B0-97B5-90D2-1B67-CACAF25338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4ECC63-A53B-4DDE-79EB-55E248AFE6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CEA8D3-CBF0-E528-B684-B05C1EE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A351FA-2B42-5C30-7058-54D463BED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548B25-6DFC-CB48-DC9E-7159FA65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6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4689E-2F02-7559-C818-3D60ED7FC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C5350C-F6A4-C506-5DCC-D2CC63978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7D7198-03E9-D36A-8D7B-AA5326E63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931ED9-9BF1-442B-B4AE-4FDFBD032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622761-37AE-BC14-395B-783C3177F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96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98B67C9-4EA2-8FD7-7C14-8A755B7CD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1CCA38-A553-64F1-C902-EEC36CF2A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59C3E9-E87A-3D98-A6DD-3BDD774A3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1E4C9D-DDE9-FF8A-3D5B-D7EDA7BF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9AA011-10B1-5D68-50A1-D6DFE2A5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0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668BF-4A77-8A9C-7FC9-EEF53FD2B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136842-715E-2BE9-A7BD-541396E9A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C4FF38-83B6-F9FB-3A69-F779268FB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2291AF-8D09-2443-7698-62716CB39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CE9E34-464A-7DA8-0342-5511139B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2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E547B-ED58-F2A9-A43D-6959D529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0D4510-924A-CFBC-AEE3-A719500E8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34A85D-2A36-3D49-7F8F-B6179B59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ED3CFE-2FF7-439E-2E98-2E0B75B3F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7657FE-1BC7-A2C7-3C29-C420B9073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6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27C06-0004-498B-63FF-EEC0A13ED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42EC5-09A6-9BBF-4AF0-1048F779F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B6C80F-8CAB-265C-E8FC-9C84882C0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8084CC-EA8E-7F8F-A47D-12190A09E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AE8A02-968D-E203-6005-A0BBAAE9E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35B564-9FC3-D2F8-B1C9-3DB40071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824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44266-A108-EE1A-365A-4BCCE87D9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7BCBC8-A469-CD5F-324C-8DD7E80A7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CF013E-491A-FF58-F580-6EBB02ED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93B060-AB6C-7C9B-726D-868BAE3C02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87ADDD9-0A0C-3276-6833-96A1CBD85B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F9B96F-A72D-5012-E593-8B58AA5E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5A698F-C519-DD7E-EE2F-56EAC1C76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18BFD05-01D8-AE14-BA96-DDDBCA38C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04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0CACF-ABD1-0891-735E-48392C8CE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C902076-7B3D-7478-559D-F304EEBED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C4251C-63C0-46DD-ECCA-16D7EC5E0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6DCE7B-F774-613F-9066-6A4EEF32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77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861DCB5-03DF-400E-D1AD-7D6119F47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F713510-6F13-1F6A-4482-2B13F030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B954E55-81ED-A113-FFB6-0393F16B3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6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CE410-3D16-9AA2-3D12-596B4EFE2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17F452-6DF7-0E0D-D00A-62542F17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3FC52C-F174-2470-B947-2400A51D5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36BC53-3218-3D59-C712-3D1F05375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5E747D-86A0-62C8-D752-FEA989330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78B99A-9058-06B3-574A-4F468D97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95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CE4C6-5A98-C8EE-D365-DAE3E22E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C73244-EC6C-F5DB-86F0-018B64F66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15EE10-B0DB-6993-2BFC-40F480984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B507C6-F7A2-FD21-F7EE-053C6978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D1C658-F528-B742-7149-7F04F33DA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257DC7-6737-88AE-CE7F-770769A78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01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03DC4-5C4B-9AF2-C147-CCE980F41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C335C0-E26D-B11D-C34B-F95C5FC0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E7D456-9EA7-B883-A9EB-62A7608132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0581A4-0541-4F2C-BE85-6E009EBFE6E2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2D3BD4-ADE3-235A-00C9-BEE672A9C4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2FD9CE-0FBD-4CBF-9590-0AD6C77993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B8D738-9674-4A46-8891-487505C2E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73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Мемориальный комплекс «Ола»">
            <a:extLst>
              <a:ext uri="{FF2B5EF4-FFF2-40B4-BE49-F238E27FC236}">
                <a16:creationId xmlns:a16="http://schemas.microsoft.com/office/drawing/2014/main" id="{EB12CB2B-5208-7400-8801-223FA3F2C4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" b="12946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68CCA-A18E-5571-BF48-2C432FB152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Ола – сестра Хатыни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76BA70-AE79-7DF0-7D56-C2C25267D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346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Изображение выглядит как на открытом воздухе, небо, облако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20E53603-ED7F-7409-EF20-86415AF763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92"/>
          <a:stretch/>
        </p:blipFill>
        <p:spPr bwMode="auto">
          <a:xfrm>
            <a:off x="20" y="10"/>
            <a:ext cx="12191980" cy="686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91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Мемориальный комплекс в д. Ола, 2020 г.">
            <a:extLst>
              <a:ext uri="{FF2B5EF4-FFF2-40B4-BE49-F238E27FC236}">
                <a16:creationId xmlns:a16="http://schemas.microsoft.com/office/drawing/2014/main" id="{7E29A9F6-0058-6C82-07DF-7233F88A01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1" b="7588"/>
          <a:stretch/>
        </p:blipFill>
        <p:spPr bwMode="auto">
          <a:xfrm>
            <a:off x="20" y="10"/>
            <a:ext cx="12191980" cy="686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330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Новости Гомеля и Беларуси - Телерадиокомпания &quot;Гомель&quot;">
            <a:extLst>
              <a:ext uri="{FF2B5EF4-FFF2-40B4-BE49-F238E27FC236}">
                <a16:creationId xmlns:a16="http://schemas.microsoft.com/office/drawing/2014/main" id="{5A92912D-6A6F-C43F-5DF4-D670F0A0EF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0" b="8815"/>
          <a:stretch/>
        </p:blipFill>
        <p:spPr bwMode="auto">
          <a:xfrm>
            <a:off x="20" y="10"/>
            <a:ext cx="12191980" cy="686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15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питание&#10;&#10;Автоматически созданное описание">
            <a:extLst>
              <a:ext uri="{FF2B5EF4-FFF2-40B4-BE49-F238E27FC236}">
                <a16:creationId xmlns:a16="http://schemas.microsoft.com/office/drawing/2014/main" id="{D1862A3F-271C-46D5-B8B9-B56EC938F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0000"/>
          </a:blip>
          <a:srcRect l="6819" r="29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4A7FD-03DA-4435-96D6-D3207B57C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22 июня 1941 г.  - нападение Германии на СССР</a:t>
            </a:r>
          </a:p>
        </p:txBody>
      </p:sp>
    </p:spTree>
    <p:extLst>
      <p:ext uri="{BB962C8B-B14F-4D97-AF65-F5344CB8AC3E}">
        <p14:creationId xmlns:p14="http://schemas.microsoft.com/office/powerpoint/2010/main" val="4283969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8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AEA1B-A689-A644-7197-6A9F2991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План ОСТ</a:t>
            </a:r>
          </a:p>
        </p:txBody>
      </p:sp>
      <p:sp>
        <p:nvSpPr>
          <p:cNvPr id="410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91DD50-33F8-C485-518E-EC4E85580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900" b="0" i="0" dirty="0" err="1">
                <a:effectLst/>
              </a:rPr>
              <a:t>нацистский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план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колонизации</a:t>
            </a:r>
            <a:r>
              <a:rPr lang="en-US" sz="1900" b="0" i="0" dirty="0">
                <a:effectLst/>
              </a:rPr>
              <a:t> и </a:t>
            </a:r>
            <a:r>
              <a:rPr lang="en-US" sz="1900" b="0" i="0" dirty="0" err="1">
                <a:effectLst/>
              </a:rPr>
              <a:t>германизации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оккупированных</a:t>
            </a:r>
            <a:r>
              <a:rPr lang="en-US" sz="1900" b="0" i="0" dirty="0">
                <a:effectLst/>
              </a:rPr>
              <a:t> в </a:t>
            </a:r>
            <a:r>
              <a:rPr lang="en-US" sz="1900" b="0" i="0" dirty="0" err="1">
                <a:effectLst/>
              </a:rPr>
              <a:t>ходе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Второй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мировой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войны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земель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Восточной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Европы</a:t>
            </a:r>
            <a:r>
              <a:rPr lang="en-US" sz="1900" b="0" i="0" dirty="0">
                <a:effectLst/>
              </a:rPr>
              <a:t>, </a:t>
            </a:r>
            <a:r>
              <a:rPr lang="en-US" sz="1900" b="0" i="0" dirty="0" err="1">
                <a:effectLst/>
              </a:rPr>
              <a:t>включая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захваченные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территории</a:t>
            </a:r>
            <a:r>
              <a:rPr lang="en-US" sz="1900" b="0" i="0" dirty="0">
                <a:effectLst/>
              </a:rPr>
              <a:t> СССР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b="0" i="0" dirty="0" err="1">
                <a:effectLst/>
              </a:rPr>
              <a:t>По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существу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это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был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основанный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на</a:t>
            </a:r>
            <a:r>
              <a:rPr lang="en-US" sz="1900" b="0" i="0" dirty="0">
                <a:effectLst/>
              </a:rPr>
              <a:t> «</a:t>
            </a:r>
            <a:r>
              <a:rPr lang="en-US" sz="1900" b="0" i="0" dirty="0" err="1">
                <a:effectLst/>
              </a:rPr>
              <a:t>расовой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доктрине</a:t>
            </a:r>
            <a:r>
              <a:rPr lang="en-US" sz="1900" b="0" i="0" dirty="0">
                <a:effectLst/>
              </a:rPr>
              <a:t>» и «</a:t>
            </a:r>
            <a:r>
              <a:rPr lang="en-US" sz="1900" b="0" i="0" dirty="0" err="1">
                <a:effectLst/>
              </a:rPr>
              <a:t>теории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жизненного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пространства</a:t>
            </a:r>
            <a:r>
              <a:rPr lang="en-US" sz="1900" b="0" i="0" dirty="0">
                <a:effectLst/>
              </a:rPr>
              <a:t>» </a:t>
            </a:r>
            <a:r>
              <a:rPr lang="en-US" sz="1900" b="0" i="0" dirty="0" err="1">
                <a:effectLst/>
              </a:rPr>
              <a:t>проект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ликвидации</a:t>
            </a:r>
            <a:r>
              <a:rPr lang="en-US" sz="1900" b="0" i="0" dirty="0">
                <a:effectLst/>
              </a:rPr>
              <a:t> СССР </a:t>
            </a:r>
            <a:r>
              <a:rPr lang="en-US" sz="1900" b="0" i="0" dirty="0" err="1">
                <a:effectLst/>
              </a:rPr>
              <a:t>как</a:t>
            </a:r>
            <a:r>
              <a:rPr lang="en-US" sz="1900" b="0" i="0" dirty="0">
                <a:effectLst/>
              </a:rPr>
              <a:t> </a:t>
            </a:r>
            <a:r>
              <a:rPr lang="en-US" sz="1900" b="0" i="0" dirty="0" err="1">
                <a:effectLst/>
              </a:rPr>
              <a:t>государства</a:t>
            </a:r>
            <a:r>
              <a:rPr lang="en-US" sz="1900" dirty="0"/>
              <a:t>, а </a:t>
            </a:r>
            <a:r>
              <a:rPr lang="en-US" sz="1900" dirty="0" err="1"/>
              <a:t>также</a:t>
            </a:r>
            <a:r>
              <a:rPr lang="en-US" sz="1900" dirty="0"/>
              <a:t> </a:t>
            </a:r>
            <a:r>
              <a:rPr lang="en-US" sz="1900" dirty="0" err="1"/>
              <a:t>физическое</a:t>
            </a:r>
            <a:r>
              <a:rPr lang="en-US" sz="1900" dirty="0"/>
              <a:t> </a:t>
            </a:r>
            <a:r>
              <a:rPr lang="en-US" sz="1900" dirty="0" err="1"/>
              <a:t>истребление</a:t>
            </a:r>
            <a:r>
              <a:rPr lang="en-US" sz="1900" dirty="0"/>
              <a:t> </a:t>
            </a:r>
            <a:r>
              <a:rPr lang="en-US" sz="1900" dirty="0" err="1"/>
              <a:t>славян</a:t>
            </a:r>
            <a:r>
              <a:rPr lang="en-US" sz="1900" dirty="0"/>
              <a:t>, </a:t>
            </a:r>
            <a:r>
              <a:rPr lang="en-US" sz="1900" dirty="0" err="1"/>
              <a:t>евреев</a:t>
            </a:r>
            <a:r>
              <a:rPr lang="en-US" sz="1900" dirty="0"/>
              <a:t> и </a:t>
            </a:r>
            <a:r>
              <a:rPr lang="en-US" sz="1900" dirty="0" err="1"/>
              <a:t>других</a:t>
            </a:r>
            <a:r>
              <a:rPr lang="en-US" sz="1900" dirty="0"/>
              <a:t> </a:t>
            </a:r>
            <a:r>
              <a:rPr lang="en-US" sz="1900" dirty="0" err="1"/>
              <a:t>народов</a:t>
            </a:r>
            <a:endParaRPr lang="en-US" sz="1900" dirty="0"/>
          </a:p>
        </p:txBody>
      </p:sp>
      <p:pic>
        <p:nvPicPr>
          <p:cNvPr id="4098" name="Picture 2" descr="Изображение выглядит как внешний, скала, дом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E31B1303-3A07-6861-FCD2-3C74C14B4A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65" b="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376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3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79B78-C14C-AEC5-A78B-1E8280D90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«Русский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должен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умереть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чтобы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мы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жили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 (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Из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Архива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БелТА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02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Изображение выглядит как текст, внешний, человек, черный&#10;&#10;Автоматически созданное описание">
            <a:extLst>
              <a:ext uri="{FF2B5EF4-FFF2-40B4-BE49-F238E27FC236}">
                <a16:creationId xmlns:a16="http://schemas.microsoft.com/office/drawing/2014/main" id="{CE82B01D-B809-ADB4-A2DC-C9F6D6B310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6586" y="640080"/>
            <a:ext cx="6150036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068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F984F-8440-2D09-7758-1C8EBA8C6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Геноцид</a:t>
            </a:r>
          </a:p>
        </p:txBody>
      </p:sp>
      <p:sp>
        <p:nvSpPr>
          <p:cNvPr id="102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1D988C-802A-77EC-15CC-828170BE9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0" i="0" dirty="0" err="1">
                <a:effectLst/>
              </a:rPr>
              <a:t>Истребление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отдельных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групп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населения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или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целых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народов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по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политическим</a:t>
            </a:r>
            <a:r>
              <a:rPr lang="en-US" sz="2200" b="0" i="0" dirty="0">
                <a:effectLst/>
              </a:rPr>
              <a:t>, </a:t>
            </a:r>
            <a:r>
              <a:rPr lang="en-US" sz="2200" b="0" i="0" dirty="0" err="1">
                <a:effectLst/>
              </a:rPr>
              <a:t>расовым</a:t>
            </a:r>
            <a:r>
              <a:rPr lang="en-US" sz="2200" b="0" i="0" dirty="0">
                <a:effectLst/>
              </a:rPr>
              <a:t>, </a:t>
            </a:r>
            <a:r>
              <a:rPr lang="en-US" sz="2200" b="0" i="0" dirty="0" err="1">
                <a:effectLst/>
              </a:rPr>
              <a:t>национальным</a:t>
            </a:r>
            <a:r>
              <a:rPr lang="en-US" sz="2200" b="0" i="0" dirty="0">
                <a:effectLst/>
              </a:rPr>
              <a:t>, </a:t>
            </a:r>
            <a:r>
              <a:rPr lang="en-US" sz="2200" b="0" i="0" dirty="0" err="1">
                <a:effectLst/>
              </a:rPr>
              <a:t>этническим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или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религиозным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мотивам</a:t>
            </a:r>
            <a:r>
              <a:rPr lang="en-US" sz="2200" b="0" i="0" dirty="0">
                <a:effectLst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1026" name="Picture 2" descr="Геноцид не имеет срока давности | Голас Касцюкоўшчыны">
            <a:extLst>
              <a:ext uri="{FF2B5EF4-FFF2-40B4-BE49-F238E27FC236}">
                <a16:creationId xmlns:a16="http://schemas.microsoft.com/office/drawing/2014/main" id="{9066AF22-04B4-D0CC-F0D3-63E114AAC5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9" r="18839" b="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099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2" name="Rectangle 18438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4" name="Rectangle 18440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Скульптура «Непокорённый человек»">
            <a:extLst>
              <a:ext uri="{FF2B5EF4-FFF2-40B4-BE49-F238E27FC236}">
                <a16:creationId xmlns:a16="http://schemas.microsoft.com/office/drawing/2014/main" id="{3E6EA7F6-91EE-9A17-07FE-DD17BC187B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0" r="-1" b="-1"/>
          <a:stretch/>
        </p:blipFill>
        <p:spPr bwMode="auto"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0BE00F-F07A-B2AA-D071-BE5641FB4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6" y="2852381"/>
            <a:ext cx="3161940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Хатынь (22 марта 1943 г.) – 149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4026947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9" name="Rectangle 205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D3F12-6277-43CF-BB73-DB45C2EC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Сожжённые деревни на территории Беларуси</a:t>
            </a:r>
          </a:p>
        </p:txBody>
      </p:sp>
      <p:sp>
        <p:nvSpPr>
          <p:cNvPr id="207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Генпрокуратура: о наполнении карты сожженных деревень">
            <a:extLst>
              <a:ext uri="{FF2B5EF4-FFF2-40B4-BE49-F238E27FC236}">
                <a16:creationId xmlns:a16="http://schemas.microsoft.com/office/drawing/2014/main" id="{21980933-4B7E-0662-2B0A-2C12325068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232863"/>
            <a:ext cx="7214616" cy="436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823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0" name="Rectangle 1946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FC1DB-DD43-ABDE-E66E-8DC335F6C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Ола (14 января 1944 г.) – 1758 человек (950 детей)</a:t>
            </a:r>
          </a:p>
        </p:txBody>
      </p:sp>
      <p:sp>
        <p:nvSpPr>
          <p:cNvPr id="1946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8" name="Picture 2" descr="Изображение выглядит как текст, дерево, внешний, небо&#10;&#10;Автоматически созданное описание">
            <a:extLst>
              <a:ext uri="{FF2B5EF4-FFF2-40B4-BE49-F238E27FC236}">
                <a16:creationId xmlns:a16="http://schemas.microsoft.com/office/drawing/2014/main" id="{63F55861-B2D3-683C-52DA-E361EB0F1E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025442"/>
            <a:ext cx="7214616" cy="477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2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3078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Трагедия деревни Ола | neft.by">
            <a:extLst>
              <a:ext uri="{FF2B5EF4-FFF2-40B4-BE49-F238E27FC236}">
                <a16:creationId xmlns:a16="http://schemas.microsoft.com/office/drawing/2014/main" id="{26954BC5-CD61-AE7E-F46A-55A0F5C3C3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" r="1" b="1"/>
          <a:stretch/>
        </p:blipFill>
        <p:spPr bwMode="auto">
          <a:xfrm>
            <a:off x="20" y="10"/>
            <a:ext cx="12191980" cy="686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6137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125</Words>
  <Application>Microsoft Office PowerPoint</Application>
  <PresentationFormat>Широкоэкранный</PresentationFormat>
  <Paragraphs>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Тема Office</vt:lpstr>
      <vt:lpstr>Ола – сестра Хатыни</vt:lpstr>
      <vt:lpstr>22 июня 1941 г.  - нападение Германии на СССР</vt:lpstr>
      <vt:lpstr>План ОСТ</vt:lpstr>
      <vt:lpstr>«Русский должен умереть, чтобы мы жили» (Из Архива БелТА)</vt:lpstr>
      <vt:lpstr>Геноцид</vt:lpstr>
      <vt:lpstr>Хатынь (22 марта 1943 г.) – 149 человек</vt:lpstr>
      <vt:lpstr>Сожжённые деревни на территории Беларуси</vt:lpstr>
      <vt:lpstr>Ола (14 января 1944 г.) – 1758 человек (950 детей)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Ола – сестра Хатыни</dc:title>
  <dc:creator>Роман Жигалов</dc:creator>
  <cp:lastModifiedBy>ДОМ</cp:lastModifiedBy>
  <cp:revision>2</cp:revision>
  <dcterms:created xsi:type="dcterms:W3CDTF">2024-01-06T09:04:36Z</dcterms:created>
  <dcterms:modified xsi:type="dcterms:W3CDTF">2024-01-12T15:51:28Z</dcterms:modified>
</cp:coreProperties>
</file>