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44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26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7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5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7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52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9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838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86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88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17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18000">
              <a:srgbClr val="92D050"/>
            </a:gs>
            <a:gs pos="100000">
              <a:srgbClr val="00B05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82164-12D2-4698-8EB2-D276986A2163}" type="datetimeFigureOut">
              <a:rPr lang="ru-RU" smtClean="0"/>
              <a:t>22.03.2025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90692-D840-45B7-A7E1-D867FC908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394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00" y="88900"/>
            <a:ext cx="70739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7A0000"/>
                </a:solidFill>
                <a:latin typeface="Arial Black" panose="020B0A04020102020204" pitchFamily="34" charset="0"/>
              </a:rPr>
              <a:t>Здравствуйте,  Я Красная книга Республики Беларусь</a:t>
            </a:r>
            <a:endParaRPr lang="ru-RU" sz="4400" dirty="0">
              <a:solidFill>
                <a:srgbClr val="7A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2889667"/>
            <a:ext cx="5708650" cy="3785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5383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366" y="282889"/>
            <a:ext cx="7570833" cy="4637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492500" y="5085813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сон-трава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венерин башмачок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гроздовник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виргинский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кувшинка белая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84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18" y="438844"/>
            <a:ext cx="7408782" cy="45812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44900" y="5020119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барсук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лиса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норка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дикообраз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230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5990"/>
          <a:stretch/>
        </p:blipFill>
        <p:spPr>
          <a:xfrm>
            <a:off x="719218" y="390579"/>
            <a:ext cx="7624682" cy="42703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41700" y="4783562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подснежники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ромашки лекарственные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ветреница лесная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одуванчик полевой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466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roundpet.ru/wp-content/uploads/mozhno-li-koshkam-est-kamyshovyh-zhab-582x36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637" y="458787"/>
            <a:ext cx="7853363" cy="453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403600" y="4991100"/>
            <a:ext cx="4572000" cy="19328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лягушка обыкновенная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жаба камышовая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ветреница лесная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веретеница ломкая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204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66" y="330262"/>
            <a:ext cx="7532733" cy="4669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54400" y="4999462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большой подорлик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болотная сова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выпь большая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вертлявка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камышовая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52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7700" y="674638"/>
            <a:ext cx="8623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филин                                            Д) серый журавль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бурый медведь                              Е) арника горная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норка европейская                       Ж) сальвиния плавающая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болотная черепаха                        З) колокольчик широколистный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3789" y="89863"/>
            <a:ext cx="27985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«Найди пару» </a:t>
            </a:r>
            <a:endParaRPr lang="ru-RU" sz="3200" b="1" dirty="0"/>
          </a:p>
        </p:txBody>
      </p:sp>
      <p:pic>
        <p:nvPicPr>
          <p:cNvPr id="6" name="Рисунок 5" descr="https://tvplaneta.ru/forum/uploads/gallery/album_810/gallery_3_810_5593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2208718"/>
            <a:ext cx="2045970" cy="1532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576" y="2192970"/>
            <a:ext cx="2078916" cy="1475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098" y="2192970"/>
            <a:ext cx="1916676" cy="1514614"/>
          </a:xfrm>
          <a:prstGeom prst="rect">
            <a:avLst/>
          </a:prstGeom>
        </p:spPr>
      </p:pic>
      <p:pic>
        <p:nvPicPr>
          <p:cNvPr id="9" name="Рисунок 8" descr="http://birds.kz/photos/0346/003/03460112402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97781" y="2197923"/>
            <a:ext cx="202755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storage.googleapis.com/stateless-mirogoroda-com/2018/03/763b8a6c-kolokolchik_shirokolistnyy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6387" y="4457700"/>
            <a:ext cx="1993583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avatars.mds.yandex.net/get-pdb/939186/3f428161-0474-46d6-bf55-10d9e86a1d69/s1200?webp=false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9577" y="4457699"/>
            <a:ext cx="2078916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789" y="4457699"/>
            <a:ext cx="1938696" cy="1603387"/>
          </a:xfrm>
          <a:prstGeom prst="rect">
            <a:avLst/>
          </a:prstGeom>
        </p:spPr>
      </p:pic>
      <p:pic>
        <p:nvPicPr>
          <p:cNvPr id="13" name="Рисунок 12" descr="http://molbiol.ru/forums/uploads/a004/b049/post-28789-1388498660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97781" y="4463731"/>
            <a:ext cx="2084070" cy="156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54000" y="3740973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42522" y="3707584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66515" y="3740973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79366" y="3707584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6387" y="6061086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9576" y="6061086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98098" y="6065327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55037" y="6043949"/>
            <a:ext cx="204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8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67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1" y="238685"/>
            <a:ext cx="5866998" cy="40662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8600" y="4901822"/>
            <a:ext cx="8483600" cy="118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25"/>
              </a:lnSpc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РОСЕТ.</a:t>
            </a:r>
            <a:endParaRPr lang="ru-RU" sz="4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725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725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Рыба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длинной до 350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сантиметров. 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вес до 320 кг, до 80 кг икры. Осетр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водился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Северном и Балтийском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море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в мае-июне уходил на нерест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русла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пресных рек.  Последнего осетра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Беларуси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выловили в 1958 году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95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32" y="228600"/>
            <a:ext cx="6139935" cy="4444458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76300" y="4548526"/>
            <a:ext cx="7810500" cy="1897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РУТ.</a:t>
            </a:r>
            <a:endParaRPr lang="ru-RU" sz="4800" b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Последний бык умер в 1627 году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Тур имел высоту почти 180 см,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масса тела взрослого самца могла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достигать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1000 кг. Голову зверя. Такие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габариты делали быка крупнейшим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животным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324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297" y="330633"/>
            <a:ext cx="5848703" cy="43747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2300" y="4540300"/>
            <a:ext cx="83439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МАРАСОХА</a:t>
            </a:r>
            <a:endParaRPr lang="ru-RU" sz="4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Именно росомаха чаще всего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выступает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прообразом легендарной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чупакабры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Большие когти, опасные клыки,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мощное телосложение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длина до 1 метра и вес до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кг — довольно серьезный противник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любого животного,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105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207" y="764909"/>
            <a:ext cx="4051681" cy="55723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7200" y="764909"/>
            <a:ext cx="4572000" cy="3171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НЬЛА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 100 лет изящное животное на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территории страны не встречается.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позапрошлом веке крупная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популя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обитала в Беловежской пуще.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Крупное парнокопытное имеет длину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тела около 1,5 метра и рост до 100 см.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Вес самца может достигать 100 кг.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97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300" y="392326"/>
            <a:ext cx="8636000" cy="612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первую очередь запомните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закону, Красная книга должна выходить в Беларуси раз в десять лет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 первое издание было утверждено постановлением Совета Министров Белорусской ССР № 201 28 июня 1979 года, а вышло в печать только в1981 году, оно было только на белорусском языке.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Третье издание 2006 года к 2007 было представлено и в электронном виде с целью массовой информатизации населения РБ.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Сейчас действующим является четвертое издание книги, подготовленное в 2014 году.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Переиздание книги каждые 10 лет связано с необходимостью обновления  и расширения ее данных.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Предполагается, что доступ к этой информации позволит белорусам более ответственно относиться к природным ресурсам и сверяться с Красной книгой, прежде чем набрать грибов или нарвать букет в лесу.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5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Разумеется, все виды животных и растений, внесенные в Красную книгу, охраняются государством—т.е. за их уничтожение предусматривается ответственность по Закону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9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98500" y="2908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698500" y="33655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6229" y="228600"/>
            <a:ext cx="87920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Чему же посвящена </a:t>
            </a:r>
            <a:r>
              <a:rPr lang="ru-RU" alt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Красая</a:t>
            </a:r>
            <a:r>
              <a:rPr lang="ru-RU" alt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книга?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 перечень редких видов растений и </a:t>
            </a: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животных, а также и тех, которые в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ближайшем будущем могут исчезнуть.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 характер, степень угрозы для </a:t>
            </a:r>
            <a:r>
              <a:rPr lang="ru-RU" alt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существования </a:t>
            </a: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каждого из этих </a:t>
            </a:r>
            <a:r>
              <a:rPr lang="ru-RU" alt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 флоры </a:t>
            </a:r>
            <a:endParaRPr kumimoji="0" lang="ru-RU" altLang="ru-RU" sz="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фауны, </a:t>
            </a:r>
            <a:r>
              <a:rPr lang="ru-RU" alt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также их нынешнее состояние. </a:t>
            </a:r>
            <a:endParaRPr kumimoji="0" lang="ru-RU" altLang="ru-RU" sz="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 главная задача -- не допустить исчезновения </a:t>
            </a:r>
            <a:r>
              <a:rPr lang="ru-RU" alt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этих видов ( более 150 видов белорусских животных, 180 видов растений, 34 вида грибов и лишайников).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10" y="2259925"/>
            <a:ext cx="5293680" cy="4422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9531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340000"/>
            <a:ext cx="8407400" cy="4914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каждого вида, внесенного в Красную книгу, определена категория опасности: </a:t>
            </a:r>
            <a:endParaRPr lang="ru-RU" sz="24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категория, к которой относятся виды на грани исчезновения;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категория, к которой относятся виды, чья популяция постепенно сокращается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категория, включающая виды, подверженные риску вымирания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категория – виды, на численность которых влияют неблагоприятные тенденции и природоохранные меры.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53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60" y="421061"/>
            <a:ext cx="7182956" cy="42271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2800" y="4885162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волк обыкновенный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норка европейская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рысь обыкновенная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соня садовая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40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118" y="451544"/>
            <a:ext cx="7154782" cy="44242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30600" y="4967188"/>
            <a:ext cx="4572000" cy="20036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жаворонок полевой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снегирь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лебедь белый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аист черный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7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14" y="368300"/>
            <a:ext cx="7640586" cy="44902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11500" y="4858502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корова обыкновенная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зубр европейский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лебедь белый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лошадь дикая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18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3.foto.by/photos/d433d/b1669/b6109/e947b1cbf8c5dc9b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790" y="367664"/>
            <a:ext cx="7306310" cy="395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17900" y="4651937"/>
            <a:ext cx="4572000" cy="164352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сон-трава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тысячелистник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лебеда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Г) пролеска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8850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0654"/>
          <a:stretch/>
        </p:blipFill>
        <p:spPr>
          <a:xfrm>
            <a:off x="1430418" y="235644"/>
            <a:ext cx="6329282" cy="42601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44900" y="4770862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ответа: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сон-трава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венерин башмачок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лебеда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пролеска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982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619</Words>
  <Application>Microsoft Office PowerPoint</Application>
  <PresentationFormat>Экран (4:3)</PresentationFormat>
  <Paragraphs>103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4</cp:revision>
  <dcterms:created xsi:type="dcterms:W3CDTF">2025-03-22T05:54:41Z</dcterms:created>
  <dcterms:modified xsi:type="dcterms:W3CDTF">2025-03-22T06:22:20Z</dcterms:modified>
</cp:coreProperties>
</file>