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08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06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68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0822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60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0798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22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743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194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99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498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511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65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182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7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6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733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46A448-B36E-428F-8C94-8DF9CAF5DC68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321A7E8-724B-4A5E-98F1-65194CB1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845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0162" y="598025"/>
            <a:ext cx="7935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«Интернет-ресурсы для тех, кто учится» 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9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9833" y="483213"/>
            <a:ext cx="82024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Дистанционное обучение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https://uchi.ru/</a:t>
            </a:r>
            <a:r>
              <a:rPr lang="ru-RU" sz="2800" dirty="0" smtClean="0">
                <a:solidFill>
                  <a:schemeClr val="bg1"/>
                </a:solidFill>
              </a:rPr>
              <a:t>- </a:t>
            </a:r>
            <a:r>
              <a:rPr lang="ru-RU" sz="2800" dirty="0" err="1" smtClean="0">
                <a:solidFill>
                  <a:schemeClr val="bg1"/>
                </a:solidFill>
              </a:rPr>
              <a:t>Учи.ру</a:t>
            </a:r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http://effor.by </a:t>
            </a:r>
            <a:r>
              <a:rPr lang="ru-RU" sz="2800" dirty="0" smtClean="0">
                <a:solidFill>
                  <a:schemeClr val="bg1"/>
                </a:solidFill>
              </a:rPr>
              <a:t>- Мобильный репетитор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http://effor.ru </a:t>
            </a:r>
            <a:r>
              <a:rPr lang="ru-RU" sz="2800" dirty="0" smtClean="0">
                <a:solidFill>
                  <a:schemeClr val="bg1"/>
                </a:solidFill>
              </a:rPr>
              <a:t>- Эффективное обучение и развитие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http://uchit.rastu.ru </a:t>
            </a:r>
            <a:r>
              <a:rPr lang="ru-RU" sz="2800" dirty="0" smtClean="0">
                <a:solidFill>
                  <a:schemeClr val="bg1"/>
                </a:solidFill>
              </a:rPr>
              <a:t>- Обучение-онлайн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err="1" smtClean="0">
                <a:solidFill>
                  <a:schemeClr val="bg1"/>
                </a:solidFill>
              </a:rPr>
              <a:t>h﻿ttp</a:t>
            </a:r>
            <a:r>
              <a:rPr lang="ru-RU" sz="2800" b="1" dirty="0" smtClean="0">
                <a:solidFill>
                  <a:schemeClr val="bg1"/>
                </a:solidFill>
              </a:rPr>
              <a:t>://bi2o2t.ru </a:t>
            </a:r>
            <a:r>
              <a:rPr lang="ru-RU" sz="2800" dirty="0" smtClean="0">
                <a:solidFill>
                  <a:schemeClr val="bg1"/>
                </a:solidFill>
              </a:rPr>
              <a:t>- Учись играючи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569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604" y="142654"/>
            <a:ext cx="86460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ru-RU" sz="2800" b="1" dirty="0" smtClean="0">
                <a:solidFill>
                  <a:schemeClr val="bg1"/>
                </a:solidFill>
              </a:rPr>
              <a:t>На национальном образовательном портале (http://adu.by) созданы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новые разделы:</a:t>
            </a:r>
          </a:p>
          <a:p>
            <a:pPr indent="442913" algn="just"/>
            <a:r>
              <a:rPr lang="ru-RU" sz="2800" b="1" dirty="0" smtClean="0">
                <a:solidFill>
                  <a:schemeClr val="bg1"/>
                </a:solidFill>
              </a:rPr>
              <a:t>«Профильное обучение» (http://profil.adu.by) </a:t>
            </a:r>
            <a:r>
              <a:rPr lang="ru-RU" sz="2800" dirty="0" smtClean="0">
                <a:solidFill>
                  <a:schemeClr val="bg1"/>
                </a:solidFill>
              </a:rPr>
              <a:t>содержит учебно-методические материалы для изучения учебных предметов на повышенном уровне в X-XI классах. </a:t>
            </a:r>
          </a:p>
          <a:p>
            <a:pPr indent="442913" algn="just"/>
            <a:r>
              <a:rPr lang="ru-RU" sz="2800" dirty="0" smtClean="0">
                <a:solidFill>
                  <a:schemeClr val="bg1"/>
                </a:solidFill>
              </a:rPr>
              <a:t>В разделе </a:t>
            </a:r>
            <a:r>
              <a:rPr lang="ru-RU" sz="2800" b="1" dirty="0" smtClean="0">
                <a:solidFill>
                  <a:schemeClr val="bg1"/>
                </a:solidFill>
              </a:rPr>
              <a:t>«Электронная библиотека»</a:t>
            </a:r>
            <a:r>
              <a:rPr lang="ru-RU" sz="2800" dirty="0" smtClean="0">
                <a:solidFill>
                  <a:schemeClr val="bg1"/>
                </a:solidFill>
              </a:rPr>
              <a:t> размещены: электронные версии учебных пособий для учреждений общего среднего образования, допущенных Министерством образования к использованию в образовательном процессе в 2023/2024 учебном году </a:t>
            </a:r>
            <a:r>
              <a:rPr lang="ru-RU" sz="2800" b="1" dirty="0" smtClean="0">
                <a:solidFill>
                  <a:schemeClr val="bg1"/>
                </a:solidFill>
              </a:rPr>
              <a:t>(http://e-padruchnik. adu.by)</a:t>
            </a:r>
            <a:r>
              <a:rPr lang="ru-RU" sz="2800" dirty="0" smtClean="0">
                <a:solidFill>
                  <a:schemeClr val="bg1"/>
                </a:solidFill>
              </a:rPr>
              <a:t>;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7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871" y="335071"/>
            <a:ext cx="85555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В разделе «Электронные образовательные ресурсы» (https://evedy.adu.by/</a:t>
            </a:r>
            <a:r>
              <a:rPr lang="ru-RU" sz="2800" dirty="0" smtClean="0">
                <a:solidFill>
                  <a:schemeClr val="bg1"/>
                </a:solidFill>
              </a:rPr>
              <a:t>) размещены ссылки на следующие ресурсы: </a:t>
            </a:r>
            <a:r>
              <a:rPr lang="ru-RU" sz="2800" b="1" dirty="0" err="1" smtClean="0">
                <a:solidFill>
                  <a:schemeClr val="bg1"/>
                </a:solidFill>
              </a:rPr>
              <a:t>Lingvo</a:t>
            </a:r>
            <a:r>
              <a:rPr lang="ru-RU" sz="2800" b="1" dirty="0" smtClean="0">
                <a:solidFill>
                  <a:schemeClr val="bg1"/>
                </a:solidFill>
              </a:rPr>
              <a:t> (http://lingvo.adu.by)</a:t>
            </a:r>
            <a:r>
              <a:rPr lang="ru-RU" sz="2800" dirty="0" smtClean="0">
                <a:solidFill>
                  <a:schemeClr val="bg1"/>
                </a:solidFill>
              </a:rPr>
              <a:t>: электронные звуковые файлы и обучающие материалы к учебным пособиям по иностранным языкам; </a:t>
            </a:r>
          </a:p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«Политическая карта мира» (https://maps.adu.by); </a:t>
            </a:r>
          </a:p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е-</a:t>
            </a:r>
            <a:r>
              <a:rPr lang="ru-RU" sz="2800" dirty="0" err="1" smtClean="0">
                <a:solidFill>
                  <a:schemeClr val="bg1"/>
                </a:solidFill>
              </a:rPr>
              <a:t>vedy</a:t>
            </a:r>
            <a:r>
              <a:rPr lang="ru-RU" sz="2800" dirty="0" smtClean="0">
                <a:solidFill>
                  <a:schemeClr val="bg1"/>
                </a:solidFill>
              </a:rPr>
              <a:t> (http://e-vedy.adu.by) и е-vedy2 (http://e-vedy2.adu.by): ЭОР для системы общего среднего и специального образования;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0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4689" y="363782"/>
            <a:ext cx="79579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/>
            <a:r>
              <a:rPr lang="ru-RU" sz="2800" b="1" dirty="0">
                <a:solidFill>
                  <a:schemeClr val="bg1"/>
                </a:solidFill>
              </a:rPr>
              <a:t>BoxApps (https://boxapps.adu.by)</a:t>
            </a:r>
            <a:r>
              <a:rPr lang="ru-RU" sz="2800" dirty="0">
                <a:solidFill>
                  <a:schemeClr val="bg1"/>
                </a:solidFill>
              </a:rPr>
              <a:t>: конструктор интерактивных заданий; содержит 12 шаблонов для создания интерактивных заданий с проверкой, 4 шаблона для представления мультимедийного материала и 2 шаблона для группирования интерактивных заданий. На сервисе размещены интерактивные задания по учебным предметам </a:t>
            </a:r>
            <a:r>
              <a:rPr lang="ru-RU" sz="2800" b="1" dirty="0">
                <a:solidFill>
                  <a:schemeClr val="bg1"/>
                </a:solidFill>
              </a:rPr>
              <a:t>«География», «Всемирная история», «История Беларуси»</a:t>
            </a:r>
            <a:r>
              <a:rPr lang="ru-RU" sz="2800" dirty="0">
                <a:solidFill>
                  <a:schemeClr val="bg1"/>
                </a:solidFill>
              </a:rPr>
              <a:t>, электронный образовательный проект </a:t>
            </a:r>
            <a:r>
              <a:rPr lang="ru-RU" sz="2800" b="1" dirty="0">
                <a:solidFill>
                  <a:schemeClr val="bg1"/>
                </a:solidFill>
              </a:rPr>
              <a:t>«История Беларуси во времени и пространстве» </a:t>
            </a:r>
            <a:r>
              <a:rPr lang="ru-RU" sz="2800" dirty="0">
                <a:solidFill>
                  <a:schemeClr val="bg1"/>
                </a:solidFill>
              </a:rPr>
              <a:t>(10-11 классы)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778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2674" y="453355"/>
            <a:ext cx="846499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Единый информационно-образовательный ресурс (далее – ЕИОР) (https://eior.by) </a:t>
            </a:r>
            <a:r>
              <a:rPr lang="ru-RU" sz="2800" b="1" dirty="0" smtClean="0">
                <a:solidFill>
                  <a:schemeClr val="bg1"/>
                </a:solidFill>
              </a:rPr>
              <a:t>http://eior.unibel.by/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разработан для научно-методической поддержки образовательного процесса в учреждениях общего среднего образования, организации обучения учащихся по индивидуальным учебным планам или учащихся, которые по каким-либо причинам временно не могут посещать учреждение образования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098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8352" y="198307"/>
            <a:ext cx="862795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Образовательные ресурсы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https://learningapps.org </a:t>
            </a:r>
            <a:r>
              <a:rPr lang="ru-RU" sz="2800" dirty="0" smtClean="0">
                <a:solidFill>
                  <a:schemeClr val="bg1"/>
                </a:solidFill>
              </a:rPr>
              <a:t>- Создание интерактивных упражнений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http://www.umapalata.cоm </a:t>
            </a:r>
            <a:r>
              <a:rPr lang="ru-RU" sz="2800" dirty="0" smtClean="0">
                <a:solidFill>
                  <a:schemeClr val="bg1"/>
                </a:solidFill>
              </a:rPr>
              <a:t>- Интерактивные дидактические игры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http://puzzlecup.com </a:t>
            </a:r>
            <a:r>
              <a:rPr lang="ru-RU" sz="2800" dirty="0" smtClean="0">
                <a:solidFill>
                  <a:schemeClr val="bg1"/>
                </a:solidFill>
              </a:rPr>
              <a:t>- Фабрика кроссвордов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https://www.emaze.com/ru</a:t>
            </a:r>
            <a:r>
              <a:rPr lang="ru-RU" sz="2800" dirty="0" smtClean="0">
                <a:solidFill>
                  <a:schemeClr val="bg1"/>
                </a:solidFill>
              </a:rPr>
              <a:t>/- Создание презентаций</a:t>
            </a:r>
          </a:p>
        </p:txBody>
      </p:sp>
    </p:spTree>
    <p:extLst>
      <p:ext uri="{BB962C8B-B14F-4D97-AF65-F5344CB8AC3E}">
        <p14:creationId xmlns:p14="http://schemas.microsoft.com/office/powerpoint/2010/main" val="49343592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66</TotalTime>
  <Words>322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3</cp:revision>
  <dcterms:created xsi:type="dcterms:W3CDTF">2024-02-26T09:58:17Z</dcterms:created>
  <dcterms:modified xsi:type="dcterms:W3CDTF">2024-02-26T11:05:15Z</dcterms:modified>
</cp:coreProperties>
</file>