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E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87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82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3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27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81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60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57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650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392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614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4BF92-3F71-4663-937B-3B50A7961945}" type="datetimeFigureOut">
              <a:rPr lang="ru-RU" smtClean="0"/>
              <a:t>30.12.2024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DC3EC-FAA7-4861-A1BD-4843E843A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46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ipmydream.com/denmar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6704" y="1231272"/>
            <a:ext cx="73966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5">
                    <a:lumMod val="50000"/>
                  </a:schemeClr>
                </a:solidFill>
              </a:rPr>
              <a:t>Новогодние традиции народов мира</a:t>
            </a:r>
            <a:endParaRPr lang="ru-RU" sz="8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67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45" y="-297"/>
            <a:ext cx="9150889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7801" y="802855"/>
            <a:ext cx="376956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Также чилийцы верят, что перед новым годом необходимо прогнать из дому всю негативную энергию, и помогает им в этом обычная метла, которой все лишнее выметается на улицу. А чтобы, напротив, привлечь к себе все самое хорошее, рекомендуется съесть по ложке чечевицы за каждый удар курантов.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5496" t="11220" r="17651"/>
          <a:stretch/>
        </p:blipFill>
        <p:spPr>
          <a:xfrm>
            <a:off x="5019871" y="802855"/>
            <a:ext cx="3228392" cy="525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68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6131" y="215268"/>
            <a:ext cx="87230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Филиппины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Символом процветания, по мнению филиппинцев, являются любые круглые вещи и очертания, потому платье в горох здесь будет считаться идеальным новогодним туалетом. Также здесь стремятся набить карманы круглыми монетками, а стол заполнить идеально округлыми фруктами. Считается, что чем больше денег есть у человека в новогоднюю ночь, тем больше их будет и на протяжении всего года.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911"/>
          <a:stretch/>
        </p:blipFill>
        <p:spPr>
          <a:xfrm>
            <a:off x="186612" y="3452614"/>
            <a:ext cx="3457409" cy="3265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644021" y="3259248"/>
            <a:ext cx="53551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Не удивляйтесь тому, что в канун нового года филиппинские дома светятся не хуже елки — включая свет во всех помещениях, здесь отпугивают злых духов. Также принято настежь открыть все двери и окна перед полуночью, чтобы с ее наступлением быстренько все затворить, выпуская уходящий и приветствуя новый год.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0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128" y="769542"/>
            <a:ext cx="35031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В Японии на смену привычным для нас курантам во главе миссии извещения о наступлении нового года становятся разноголосые колокола — в местных буддийских храмах они звонят по 108 раз.</a:t>
            </a: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128" y="849832"/>
            <a:ext cx="5118226" cy="2879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63128" y="4170473"/>
            <a:ext cx="87162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Новый год празднуется в стране почти целый месяц по григорианскому календарю, начиная с 25 декабря. Японцы угощают друг друга рисовыми лепешками. Они украшают дом не гирляндами, а бамбуком, ветвями ели и ивы, что символизирует любовь, благополучие и достаток.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70075" y="265057"/>
            <a:ext cx="1723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Япония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2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610" y="58689"/>
            <a:ext cx="4914833" cy="3276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93825" y="17347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Отличились оригинальностью японцы и в выборе традиционных новогодних блюд. К примеру, большой популярностью здесь пользуются рождественские и новогодние кремовые тортики с обильным декором.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3825" y="3220460"/>
            <a:ext cx="8523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В Японии праздник непременно встречают в новом наряде: считается, что это приносит здоровье и удачу. У входа в дом японцы собирают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кадомацу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— композицию из веток бамбука, сосны и сливы — символ верности, долголетия и жизнелюбия.</a:t>
            </a: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Самый популярный аксессуар на Новый год —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кумаде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бамбуковые грабли размером от 10 см до 1,5 м. На Новый год такие грабли необходимы, чтобы хозяин дома “загребал ими счастье”.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49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268" y="3686384"/>
            <a:ext cx="5810250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30452" y="135524"/>
            <a:ext cx="34267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Италия</a:t>
            </a:r>
          </a:p>
          <a:p>
            <a:pPr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Итальянцы выбрасывают весь хлам в окно. Чем больше ненужного выбросишь — тем счастливее будешь в новом году. В Венеции существует самая романтичная традиция — все жители целуются всю ночь. Ещё одна важная традиция – встречать Новый год непременно в красном белье – залог успеха и процветания в наступающем году.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005" y="312200"/>
            <a:ext cx="4899623" cy="32486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17692" y="3817958"/>
            <a:ext cx="1661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Бефана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10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185" y="0"/>
            <a:ext cx="88588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Греция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Новый год отмечается как день святого Василия. Дети ждут от него подарок, а не от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Санты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или деда Мороза. Они оставляют башмаки у камина перед сном, чтобы утром найти в них подарки. Греки готовят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василопиту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— пирог из теста, орехов и ягод. Внутрь пирога кладут монетку на счастье, кому она попадается — тому суждено быть самым счастливым в новом году!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092" y="3430070"/>
            <a:ext cx="4421908" cy="3350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0" y="3430070"/>
            <a:ext cx="5957291" cy="335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5472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757" y="247824"/>
            <a:ext cx="87655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Индия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Новый год здесь встречают чаще других стран мира — несколько раз в году. А почему бы и нет? Традиционное индийское начало года встречают в марте, он носит название Гуди-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падва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. Не обходится и без праздника холи — это фестиваль красок, который традиционно проходит в начале весны. Начинается веселье — гуляния, осыпания красками и обливания крашеной водой.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480" y="3015936"/>
            <a:ext cx="5430117" cy="3842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618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062" y="0"/>
            <a:ext cx="465800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Китай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Китайцы встречают Новый год в феврале, который считается праздником весны и семейным праздником, когда к ужину съезжаются все из других городов в родной дом. Предварительно убирают, выбрасывают ненужный хлам и украшают дом праздничными атрибутами. В этих атрибутах обязательно должен присутствовать символический красный цвет. Каждый Новый год в Китае шумный и яркий: петарды, хлопушки, фейерверки — это привлекает удачу и отпугивает злых духов.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963" y="540063"/>
            <a:ext cx="4306037" cy="2891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963" y="3589116"/>
            <a:ext cx="4306037" cy="2741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7851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022" y="0"/>
            <a:ext cx="864153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Таиланд</a:t>
            </a:r>
          </a:p>
          <a:p>
            <a:pPr algn="just"/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13 апреля отмечается тайский Новый год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Сонгкран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который наступает по древнеиндийскому астрологическому календарю в сезон дождей. Все обливают друг друга водой, мажут глиной и тальком. Эти традиции символизируют обновление, очищение и избавление от негатива, собранного за год.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1" y="3032448"/>
            <a:ext cx="4707114" cy="3671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772" r="11872"/>
          <a:stretch/>
        </p:blipFill>
        <p:spPr>
          <a:xfrm>
            <a:off x="4805265" y="3032448"/>
            <a:ext cx="4266975" cy="3673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40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962" y="106627"/>
            <a:ext cx="88814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Перу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Лучшим местом для проведения нового года для всех, кто не мыслит жизни без путешествий, официально признаем Перу. Именно здесь существует особая традиция для желающих провести свою жизнь в путешествиях по самым разнообразным местам — для этого в новогоднюю ночь необходимо пройтись по улице с пустым чемоданом. Попробуем?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62" y="2970768"/>
            <a:ext cx="5393295" cy="3512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761" y="3340729"/>
            <a:ext cx="4082409" cy="2789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630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7182" y="1616096"/>
            <a:ext cx="13211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Дания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389" y="236093"/>
            <a:ext cx="4808381" cy="3205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03233" y="3441680"/>
            <a:ext cx="83876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Степенный скандинавский народ в зимние праздники стремится избавиться от всего старого и надоевшего и как следует повеселиться. Первой под горячую датскую руку попадается неиспользуемая посуда — ее бережно хранят весь год, чтобы безжалостно разбить в новогоднюю ночь «на счастье», причем непременно у порога друзей или близких.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Также под бой курантов в 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hlinkClick r:id="rId3"/>
              </a:rPr>
              <a:t>Дании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 принято подпрыгнуть как можно выше, чтобы «допрыгнуть» до удачи в наступающем году.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4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167" y="150157"/>
            <a:ext cx="888597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Великобритания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Британцы также не упускают случая поймать удачу за хвост и с удовольствием следуют своим старым как мир новогодним традициям. К примеру, традиционным праздничным лакомством здесь считается пудинг, а во время его приготовления каждый член семьи может помешать массу по часовой стрелке, загадывая желание.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905" y="2571750"/>
            <a:ext cx="55245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2713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596" y="4180344"/>
            <a:ext cx="87501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Также именно в пудинге раньше запекали монетку или кольцо, сулившее удачу или счастливое замужество нашедшему. Есть у британцев и свой аналог «голубых огоньков», причем их версия от известного музыканта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Джулза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Холланда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опостылела всем не меньше нашей, однако на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Hootenanny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все равно исправно переключаются большинство телевизоров в праздничный вечер.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970" y="538927"/>
            <a:ext cx="40061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Кстати в разных графствах, Новый год празднуют в разные даты. Например, деревня в долине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</a:rPr>
              <a:t>Гваун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 отмечает 13 января по традициям средневековья. Дети поют старые песни на валлийском языке и ходят по соседям в ожидании сладостей и подарков.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129" y="538926"/>
            <a:ext cx="4379095" cy="3796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2973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53" y="1068310"/>
            <a:ext cx="7286822" cy="486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41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542" y="230676"/>
            <a:ext cx="87954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Шотландия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Шотландия, будучи частью Великобритании, тем не менее, всегда гордилась своей обособленностью от Объединенного Королевства и своими уникальными традициями. Одна из них — поджигать деготь в бочках и катить их по улицам, что должно символизировать «сгорание старого года». Шотландцы провожают старый год с главными атрибутами праздника — кострами, через которые прыгают, огнем и свечами. Огонь является важным элементом очищающих ритуалов.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79" y="3708311"/>
            <a:ext cx="5762016" cy="3149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69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8" y="1820928"/>
            <a:ext cx="4293012" cy="2857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370257" y="31421"/>
            <a:ext cx="463296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Финляндия</a:t>
            </a:r>
          </a:p>
          <a:p>
            <a:pPr indent="442913" algn="just"/>
            <a:r>
              <a:rPr lang="ru-RU" sz="2400" b="0" i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Финны, как известно, славятся своими знаменитыми саунами и выделяют им немало места в своем быту — у большинства семей здесь есть свои собственные баньки, в которых, по легенде, живут эльфы, оберегающие домочадцев. Неудивительно, что именно здесь обнаженные финны начинают рождественский вечер.</a:t>
            </a:r>
            <a:endParaRPr lang="ru-RU" sz="2400" b="0" i="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436" y="4559970"/>
            <a:ext cx="8741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400" b="0" i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Вдоволь попарившись, они посвящают свое время другому немаловажному ритуалу — отправляются на кладбище, ведь проведывать усопших близких здесь принято именно после заката на Рождество. Есть у жителей Финляндии и свое рождественское гадание — в воду опускается расплавленный металл, чтобы посмотреть, какую он обретет форму.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534" y="272679"/>
            <a:ext cx="2755236" cy="154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8585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893" y="134283"/>
            <a:ext cx="85561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Эстония</a:t>
            </a:r>
          </a:p>
          <a:p>
            <a:pPr indent="442913" algn="just"/>
            <a:r>
              <a:rPr lang="ru-RU" sz="2400" b="0" i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Финны, к слову, не единственные, кто всерьез «парится» на тему рождественских развлечений. Эстонцы также с удовольствием проводят вечер этого праздника в сауне — считается, что это лучший способ смыть с себя все неурядицы ушедшего года и войти в новый полностью очищенным.</a:t>
            </a:r>
          </a:p>
          <a:p>
            <a:pPr algn="just"/>
            <a:r>
              <a:rPr lang="ru-RU" sz="2400" b="0" i="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Кроме того, здесь также живут поклонники хорошо знакомой нам новогодней традиции — наесться до отвала.</a:t>
            </a:r>
            <a:endParaRPr lang="ru-RU" sz="2400" b="0" i="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47" y="3304382"/>
            <a:ext cx="4696506" cy="3131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985753" y="3296397"/>
            <a:ext cx="40089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Считается, что поесть в новогоднюю ночь семь, девять или двенадцать раз (оставив при этом последние крошки доброжелательным духам) — верный способ обеспечить себе в новом году изобилие и достаток.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74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96" y="280508"/>
            <a:ext cx="865963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Чили</a:t>
            </a:r>
          </a:p>
          <a:p>
            <a:pPr indent="442913"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Кое-что общее с финнами есть и у чилийцев: они также отправляются на кладбище в праздничную ночь. Жители чилийского города Талька уже больше 20 лет начинают празднование Нового года торжественным шествием на городское кладбище во главе с местным мэром.</a:t>
            </a: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41" y="2836866"/>
            <a:ext cx="5484151" cy="3654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6660952"/>
      </p:ext>
    </p:extLst>
  </p:cSld>
  <p:clrMapOvr>
    <a:masterClrMapping/>
  </p:clrMapOvr>
</p:sld>
</file>

<file path=ppt/theme/theme1.xml><?xml version="1.0" encoding="utf-8"?>
<a:theme xmlns:a="http://schemas.openxmlformats.org/drawingml/2006/main" name="снежинки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снежинки" id="{E2F66307-4D54-44D1-8C59-EC8F85221FF4}" vid="{CA055DC2-8CB5-412D-AC23-C89F88BE4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снежинки</Template>
  <TotalTime>94</TotalTime>
  <Words>1230</Words>
  <Application>Microsoft Office PowerPoint</Application>
  <PresentationFormat>Экран (4:3)</PresentationFormat>
  <Paragraphs>43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снежинки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12</cp:revision>
  <dcterms:created xsi:type="dcterms:W3CDTF">2024-12-29T23:46:10Z</dcterms:created>
  <dcterms:modified xsi:type="dcterms:W3CDTF">2024-12-30T01:20:23Z</dcterms:modified>
</cp:coreProperties>
</file>