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6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708" r:id="rId3"/>
    <p:sldMasterId id="2147483713" r:id="rId4"/>
    <p:sldMasterId id="2147483725" r:id="rId5"/>
    <p:sldMasterId id="2147483737" r:id="rId6"/>
    <p:sldMasterId id="2147483749" r:id="rId7"/>
  </p:sldMasterIdLst>
  <p:sldIdLst>
    <p:sldId id="257" r:id="rId8"/>
    <p:sldId id="258" r:id="rId9"/>
    <p:sldId id="259" r:id="rId10"/>
    <p:sldId id="260" r:id="rId11"/>
    <p:sldId id="266" r:id="rId12"/>
    <p:sldId id="261" r:id="rId13"/>
    <p:sldId id="262" r:id="rId14"/>
    <p:sldId id="264" r:id="rId15"/>
    <p:sldId id="263" r:id="rId16"/>
    <p:sldId id="265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1E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02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10" Type="http://schemas.openxmlformats.org/officeDocument/2006/relationships/slide" Target="slides/slide3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316A5-21F1-458B-B6F2-7D01BD78A7F6}" type="datetimeFigureOut">
              <a:rPr lang="ru-RU" smtClean="0"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28A62-B8EA-4553-9655-8BFC318BDB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316A5-21F1-458B-B6F2-7D01BD78A7F6}" type="datetimeFigureOut">
              <a:rPr lang="ru-RU" smtClean="0"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28A62-B8EA-4553-9655-8BFC318BDB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316A5-21F1-458B-B6F2-7D01BD78A7F6}" type="datetimeFigureOut">
              <a:rPr lang="ru-RU" smtClean="0"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28A62-B8EA-4553-9655-8BFC318BDB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316A5-21F1-458B-B6F2-7D01BD78A7F6}" type="datetimeFigureOut">
              <a:rPr lang="ru-RU" smtClean="0"/>
              <a:t>11.02.2022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28A62-B8EA-4553-9655-8BFC318BDB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316A5-21F1-458B-B6F2-7D01BD78A7F6}" type="datetimeFigureOut">
              <a:rPr lang="ru-RU" smtClean="0"/>
              <a:t>11.02.2022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28A62-B8EA-4553-9655-8BFC318BDB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316A5-21F1-458B-B6F2-7D01BD78A7F6}" type="datetimeFigureOut">
              <a:rPr lang="ru-RU" smtClean="0"/>
              <a:t>11.02.2022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28A62-B8EA-4553-9655-8BFC318BDB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316A5-21F1-458B-B6F2-7D01BD78A7F6}" type="datetimeFigureOut">
              <a:rPr lang="ru-RU" smtClean="0"/>
              <a:t>11.02.2022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28A62-B8EA-4553-9655-8BFC318BDB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316A5-21F1-458B-B6F2-7D01BD78A7F6}" type="datetimeFigureOut">
              <a:rPr lang="ru-RU" smtClean="0"/>
              <a:t>11.02.2022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28A62-B8EA-4553-9655-8BFC318BDB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316A5-21F1-458B-B6F2-7D01BD78A7F6}" type="datetimeFigureOut">
              <a:rPr lang="ru-RU" smtClean="0"/>
              <a:t>11.02.2022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28A62-B8EA-4553-9655-8BFC318BDB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316A5-21F1-458B-B6F2-7D01BD78A7F6}" type="datetimeFigureOut">
              <a:rPr lang="ru-RU" smtClean="0"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28A62-B8EA-4553-9655-8BFC318BDB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316A5-21F1-458B-B6F2-7D01BD78A7F6}" type="datetimeFigureOut">
              <a:rPr lang="ru-RU" smtClean="0"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28A62-B8EA-4553-9655-8BFC318BDB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ru-RU" altLang="ko-KR" smtClean="0"/>
              <a:t>Образец текста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2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ru-RU" altLang="ko-KR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ru-RU" altLang="ko-KR" smtClean="0"/>
              <a:t>Образец текста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4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ru-RU" altLang="ko-KR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26818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fld id="{76C316A5-21F1-458B-B6F2-7D01BD78A7F6}" type="datetimeFigureOut">
              <a:rPr lang="ru-RU" smtClean="0"/>
              <a:t>11.02.2022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fld id="{31028A62-B8EA-4553-9655-8BFC318BDB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0246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086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286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933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790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811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119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91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88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35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37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857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086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286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933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790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811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119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91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88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35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37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857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086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286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933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790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811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119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91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88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35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37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857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086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286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933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790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811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119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91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88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35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37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857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10" name="Рисунок 9" descr="241.jp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7527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C316A5-21F1-458B-B6F2-7D01BD78A7F6}" type="datetimeFigureOut">
              <a:rPr lang="ru-RU" smtClean="0"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028A62-B8EA-4553-9655-8BFC318BDB96}" type="slidenum">
              <a:rPr lang="ru-RU" smtClean="0"/>
              <a:t>‹#›</a:t>
            </a:fld>
            <a:endParaRPr lang="ru-RU"/>
          </a:p>
        </p:txBody>
      </p:sp>
      <p:pic>
        <p:nvPicPr>
          <p:cNvPr id="10" name="Рисунок 9" descr="12.jp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7527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9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media" Target="../media/media4.mp3"/><Relationship Id="rId7" Type="http://schemas.openxmlformats.org/officeDocument/2006/relationships/image" Target="../media/image12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18.xml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NULL" TargetMode="External"/><Relationship Id="rId7" Type="http://schemas.openxmlformats.org/officeDocument/2006/relationships/image" Target="../media/image15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18.xml"/><Relationship Id="rId4" Type="http://schemas.microsoft.com/office/2007/relationships/media" Target="../media/media2.mp3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3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8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13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5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25.png"/><Relationship Id="rId5" Type="http://schemas.openxmlformats.org/officeDocument/2006/relationships/image" Target="../media/image13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068303"/>
            <a:ext cx="4968552" cy="41035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180" y="303312"/>
            <a:ext cx="1317092" cy="13170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Natalya_Miedinova_-_V_zdorovom_tele_zdorovyj_duh_(Dydki.info)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2400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51520" y="116632"/>
            <a:ext cx="609600" cy="6096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60056" y="1268760"/>
            <a:ext cx="706796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egoe Script" pitchFamily="34" charset="0"/>
              </a:rPr>
              <a:t>Агитбригада</a:t>
            </a:r>
            <a:endParaRPr lang="ru-RU" sz="7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Segoe Script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331804" y="2219108"/>
            <a:ext cx="1125629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2C1EE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egoe Script" pitchFamily="34" charset="0"/>
              </a:rPr>
              <a:t>З</a:t>
            </a:r>
          </a:p>
          <a:p>
            <a:pPr algn="ctr"/>
            <a:r>
              <a:rPr lang="ru-RU" sz="7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2C1EE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egoe Script" pitchFamily="34" charset="0"/>
              </a:rPr>
              <a:t>О</a:t>
            </a:r>
          </a:p>
          <a:p>
            <a:pPr algn="ctr"/>
            <a:r>
              <a:rPr lang="ru-RU" sz="7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2C1EE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egoe Script" pitchFamily="34" charset="0"/>
              </a:rPr>
              <a:t>Ж</a:t>
            </a:r>
            <a:endParaRPr lang="ru-RU" sz="7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2C1EE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Segoe Scrip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9123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1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Спорт: стоковые векторные изображения, иллюстрации | Depositphoto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" t="4107" r="1811" b="4864"/>
          <a:stretch/>
        </p:blipFill>
        <p:spPr bwMode="auto">
          <a:xfrm>
            <a:off x="395536" y="1667892"/>
            <a:ext cx="8343900" cy="40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661248"/>
            <a:ext cx="1279525" cy="106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Natalya_Miedinova_-_V_zdorovom_tele_zdorovyj_duh_(Dydki.info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68660" y="3326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510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51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01" t="12717" r="8694"/>
          <a:stretch/>
        </p:blipFill>
        <p:spPr bwMode="auto">
          <a:xfrm>
            <a:off x="255707" y="1056560"/>
            <a:ext cx="9018922" cy="56117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16632"/>
            <a:ext cx="1835461" cy="122413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1084420"/>
            <a:ext cx="611649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Проблема </a:t>
            </a:r>
            <a:r>
              <a:rPr lang="el-GR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ΧΧ</a:t>
            </a:r>
            <a:r>
              <a:rPr lang="en-U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</a:t>
            </a:r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века: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2780928"/>
            <a:ext cx="5616624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Как уберечь </a:t>
            </a:r>
          </a:p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 Земле</a:t>
            </a:r>
          </a:p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человека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esli-u-vas-netu-teti-minus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9584.1344" end="45541.812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64091" y="50800"/>
            <a:ext cx="609600" cy="609600"/>
          </a:xfrm>
          <a:prstGeom prst="rect">
            <a:avLst/>
          </a:prstGeom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91" y="5574712"/>
            <a:ext cx="1282667" cy="1059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2619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217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310" y="1714252"/>
            <a:ext cx="5544615" cy="43324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-1"/>
            <a:ext cx="2143125" cy="214312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1340768"/>
            <a:ext cx="71962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dirty="0" err="1" smtClean="0">
                <a:ln w="0"/>
                <a:solidFill>
                  <a:srgbClr val="2C1EE0"/>
                </a:solidFill>
                <a:effectLst>
                  <a:reflection blurRad="12700" stA="50000" endPos="50000" dist="5000" dir="5400000" sy="-100000" rotWithShape="0"/>
                </a:effectLst>
              </a:rPr>
              <a:t>Лежебокин</a:t>
            </a:r>
            <a:r>
              <a:rPr lang="ru-RU" sz="5400" b="1" cap="all" dirty="0" smtClean="0">
                <a:ln w="0"/>
                <a:solidFill>
                  <a:srgbClr val="2C1EE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5400" b="1" cap="all" dirty="0" err="1" smtClean="0">
                <a:ln w="0"/>
                <a:solidFill>
                  <a:srgbClr val="2C1EE0"/>
                </a:solidFill>
                <a:effectLst>
                  <a:reflection blurRad="12700" stA="50000" endPos="50000" dist="5000" dir="5400000" sy="-100000" rotWithShape="0"/>
                </a:effectLst>
              </a:rPr>
              <a:t>Карпуша</a:t>
            </a:r>
            <a:endParaRPr lang="ru-RU" sz="5400" b="1" cap="all" dirty="0">
              <a:ln w="0"/>
              <a:solidFill>
                <a:srgbClr val="2C1EE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3" name="Песенка мушкетёров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7100" end="91712.4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51520" y="188640"/>
            <a:ext cx="609600" cy="609600"/>
          </a:xfrm>
          <a:prstGeom prst="rect">
            <a:avLst/>
          </a:prstGeom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357" y="5661248"/>
            <a:ext cx="1279525" cy="106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khachaturjan-tanec-s-sabljami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167323.919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96082" y="1886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157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252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552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8207156" cy="43700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-14064"/>
            <a:ext cx="2733675" cy="187776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fonovaya-muzyka-dinamichnaya--na-video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23528" y="315218"/>
            <a:ext cx="609600" cy="609600"/>
          </a:xfrm>
          <a:prstGeom prst="rect">
            <a:avLst/>
          </a:prstGeom>
        </p:spPr>
      </p:pic>
      <p:pic>
        <p:nvPicPr>
          <p:cNvPr id="3" name="esli-u-vas-netu-teti-minus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29584.1344" end="45541.8125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59632" y="315218"/>
            <a:ext cx="609600" cy="609600"/>
          </a:xfrm>
          <a:prstGeom prst="rect">
            <a:avLst/>
          </a:prstGeom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07" y="5589240"/>
            <a:ext cx="1279525" cy="106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2401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73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2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17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196752"/>
            <a:ext cx="5270284" cy="51611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101"/>
          <a:stretch/>
        </p:blipFill>
        <p:spPr bwMode="auto">
          <a:xfrm>
            <a:off x="6876256" y="-99392"/>
            <a:ext cx="2016224" cy="206959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589240"/>
            <a:ext cx="1279525" cy="106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5559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663" y="2564904"/>
            <a:ext cx="5126397" cy="30963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4" r="50000"/>
          <a:stretch/>
        </p:blipFill>
        <p:spPr bwMode="auto">
          <a:xfrm>
            <a:off x="7458891" y="3355542"/>
            <a:ext cx="1685108" cy="2094483"/>
          </a:xfrm>
          <a:prstGeom prst="rect">
            <a:avLst/>
          </a:prstGeom>
          <a:ln>
            <a:noFill/>
          </a:ln>
          <a:effectLst>
            <a:outerShdw dist="35921" dir="2700000" algn="ctr" rotWithShape="0">
              <a:schemeClr val="bg2"/>
            </a:outerShdw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-77137"/>
            <a:ext cx="2206625" cy="221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79624" y="1501333"/>
            <a:ext cx="829137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2C1EE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Здоровью вред – дым сигарет</a:t>
            </a:r>
            <a:endParaRPr lang="ru-RU" sz="4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2C1EE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126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8" t="75" r="5901" b="-75"/>
          <a:stretch/>
        </p:blipFill>
        <p:spPr bwMode="auto">
          <a:xfrm>
            <a:off x="5580112" y="2302738"/>
            <a:ext cx="1785888" cy="24267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81665" y="3862136"/>
            <a:ext cx="3528392" cy="100811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50025"/>
            <a:ext cx="1279525" cy="106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6219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124744"/>
            <a:ext cx="5333606" cy="4921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02928" y="1412776"/>
            <a:ext cx="3334567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2C1EE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Сегодня </a:t>
            </a:r>
          </a:p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2C1EE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Модно</a:t>
            </a:r>
          </a:p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2C1EE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2C1EE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не курить!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2C1EE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516243"/>
            <a:ext cx="1279525" cy="106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720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9777" r="7180" b="7449"/>
          <a:stretch/>
        </p:blipFill>
        <p:spPr bwMode="auto">
          <a:xfrm>
            <a:off x="6907956" y="0"/>
            <a:ext cx="2112076" cy="2114254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66900" y="1556792"/>
            <a:ext cx="710784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2C1EE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Алкоголь здоровью - враг</a:t>
            </a:r>
            <a:endParaRPr lang="ru-RU" sz="4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2C1EE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34" t="19326" r="20834" b="4371"/>
          <a:stretch/>
        </p:blipFill>
        <p:spPr bwMode="auto">
          <a:xfrm>
            <a:off x="2530748" y="2276872"/>
            <a:ext cx="3896372" cy="2866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27584" y="4797152"/>
            <a:ext cx="78177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2C1EE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Наркотик – чума </a:t>
            </a:r>
            <a:r>
              <a:rPr lang="el-GR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2C1EE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ΧΧ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2C1EE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</a:t>
            </a: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2C1EE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века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2C1EE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876" y="5517232"/>
            <a:ext cx="1279525" cy="106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esli-u-vas-netu-teti-minus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9600" end="45441.812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62100" y="1886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104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218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398" y="1052736"/>
            <a:ext cx="6920854" cy="51839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445224"/>
            <a:ext cx="1279525" cy="106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50" r="8039"/>
          <a:stretch/>
        </p:blipFill>
        <p:spPr bwMode="auto">
          <a:xfrm>
            <a:off x="6769100" y="0"/>
            <a:ext cx="23749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esli-u-vas-netu-teti-minus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8700" end="45300.7021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98798" y="41773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772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Шаблон_презентации_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Шаблон_презентации_1</Template>
  <TotalTime>158</TotalTime>
  <Words>38</Words>
  <Application>Microsoft Office PowerPoint</Application>
  <PresentationFormat>Экран (4:3)</PresentationFormat>
  <Paragraphs>16</Paragraphs>
  <Slides>10</Slides>
  <Notes>0</Notes>
  <HiddenSlides>0</HiddenSlides>
  <MMClips>9</MMClips>
  <ScaleCrop>false</ScaleCrop>
  <HeadingPairs>
    <vt:vector size="4" baseType="variant">
      <vt:variant>
        <vt:lpstr>Тема</vt:lpstr>
      </vt:variant>
      <vt:variant>
        <vt:i4>7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Шаблон_презентации_1</vt:lpstr>
      <vt:lpstr>Специальное оформление</vt:lpstr>
      <vt:lpstr>Тема Office</vt:lpstr>
      <vt:lpstr>Custom Design</vt:lpstr>
      <vt:lpstr>1_Custom Design</vt:lpstr>
      <vt:lpstr>2_Custom Design</vt:lpstr>
      <vt:lpstr>3_Custom Design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ДОМ</dc:creator>
  <cp:lastModifiedBy>ДОМ</cp:lastModifiedBy>
  <cp:revision>19</cp:revision>
  <dcterms:created xsi:type="dcterms:W3CDTF">2022-02-10T21:01:25Z</dcterms:created>
  <dcterms:modified xsi:type="dcterms:W3CDTF">2022-02-10T23:54:01Z</dcterms:modified>
</cp:coreProperties>
</file>