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6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D311-2CA6-4EA4-A8B6-9AB7DDB6A084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DF7AA-6427-438F-9C6C-8E2CFF833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884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D311-2CA6-4EA4-A8B6-9AB7DDB6A084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DF7AA-6427-438F-9C6C-8E2CFF833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46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D311-2CA6-4EA4-A8B6-9AB7DDB6A084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DF7AA-6427-438F-9C6C-8E2CFF833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108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D311-2CA6-4EA4-A8B6-9AB7DDB6A084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DF7AA-6427-438F-9C6C-8E2CFF833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873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D311-2CA6-4EA4-A8B6-9AB7DDB6A084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DF7AA-6427-438F-9C6C-8E2CFF833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659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D311-2CA6-4EA4-A8B6-9AB7DDB6A084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DF7AA-6427-438F-9C6C-8E2CFF833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869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D311-2CA6-4EA4-A8B6-9AB7DDB6A084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DF7AA-6427-438F-9C6C-8E2CFF833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374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D311-2CA6-4EA4-A8B6-9AB7DDB6A084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DF7AA-6427-438F-9C6C-8E2CFF833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157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D311-2CA6-4EA4-A8B6-9AB7DDB6A084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DF7AA-6427-438F-9C6C-8E2CFF833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675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D311-2CA6-4EA4-A8B6-9AB7DDB6A084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DF7AA-6427-438F-9C6C-8E2CFF833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744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D311-2CA6-4EA4-A8B6-9AB7DDB6A084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DF7AA-6427-438F-9C6C-8E2CFF833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15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9D311-2CA6-4EA4-A8B6-9AB7DDB6A084}" type="datetimeFigureOut">
              <a:rPr lang="ru-RU" smtClean="0"/>
              <a:t>08.11.2024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DF7AA-6427-438F-9C6C-8E2CFF833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82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007"/>
          <a:stretch/>
        </p:blipFill>
        <p:spPr>
          <a:xfrm>
            <a:off x="9053" y="0"/>
            <a:ext cx="913494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053" y="3847507"/>
            <a:ext cx="54320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МИКРОФОН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8446" y="975514"/>
            <a:ext cx="4293291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>
                <a:latin typeface="Times New Roman" panose="02020603050405020304" pitchFamily="18" charset="0"/>
                <a:ea typeface="Calibri" panose="020F0502020204030204" pitchFamily="34" charset="0"/>
              </a:rPr>
              <a:t>Кем я </a:t>
            </a:r>
            <a:r>
              <a:rPr lang="ru-RU" sz="6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хочу</a:t>
            </a:r>
          </a:p>
          <a:p>
            <a:pPr algn="ctr"/>
            <a:r>
              <a:rPr lang="ru-RU" sz="66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быть</a:t>
            </a:r>
            <a:r>
              <a:rPr lang="ru-RU" sz="6600" b="1" dirty="0"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38857559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7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3</cp:revision>
  <dcterms:created xsi:type="dcterms:W3CDTF">2024-11-08T18:12:51Z</dcterms:created>
  <dcterms:modified xsi:type="dcterms:W3CDTF">2024-11-08T18:23:58Z</dcterms:modified>
</cp:coreProperties>
</file>