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81" r:id="rId11"/>
    <p:sldId id="282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5DB57D-8A1F-EE48-67B9-B74965D6C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3C336C-5AFB-A230-DFE2-72C436B4E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1218F5-5A40-0909-A908-6078D28C4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FBD2BA-4A14-6058-3F1A-225F3ACE2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4E2B87-0E3B-4EFB-F7E9-E3172957A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824511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0A016-2868-8BF8-D739-62FDB9878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C4DC2E-7367-AB46-7E96-A76BEAA57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37A635-DBA5-DBF3-B237-295766B8E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CA8241-A149-93AD-6D93-44E5F122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F783E1-E08D-BBBB-F4D5-007CA5113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73236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D24336-A754-2ED5-3B98-CE410B1C79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F50800-E364-053D-2578-6054134E1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9DDF17-01B3-C264-BE20-8F11F044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9C11E4-8C9F-4B2B-217A-A64BBB5E5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5B8002-C648-093A-EE3E-06B62B8A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526636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B450C-3B44-6FF4-6CFB-9ED7A656A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A50DC0-D37B-994D-9DF3-79474474D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4BCF32-59E3-E6F4-BE0E-351ED26C9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55D068-3993-0175-2EE6-093F61DF3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D78367-AAB0-4B06-0CAC-225CF18D7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096144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D39FF3-4CCB-6377-3022-ACFCE1D27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CB709-6282-F95B-1854-26820AA53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827414-44A9-4A7E-4816-D2C66281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BD5B19-8C73-8476-DBD0-97F972FCF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B47FB0-EA6D-ED12-1501-02D1D541F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17279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C46802-4DE9-B1F8-9038-0AB1616A2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348D39-0299-6E47-3FA4-C8EAD5A5E1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7180CE-2E9B-9B9E-A442-125EEA6C0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9AFB85-70CF-C9DC-4EA3-3444C7350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5A7D26-C934-7464-52E8-CF9204DD7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879356-8584-20FF-99BD-87B08101D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82454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8888C-C5F3-38BC-2CC4-E5A13EC53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3FABF0-2A3C-81AE-5D71-D65F5AB9E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BB5CF2-251C-C95B-90AE-FAD933D83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2BA1813-8185-2344-4F06-2F23B4AFFE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4F0AA0-AA44-6FC0-1571-0D2190FE61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6226442-CCD7-7323-6FCB-03D22086B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53C9911-2B54-CCCA-74D9-1676E61D8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1BE1555-7F28-36C4-121B-08B685C1F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982850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14928-1662-1E21-ACF8-62FF479E1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C2C646-BB7B-BF22-E5F6-742B926E5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9A6F1C-1C41-6185-B4B4-9C76DAE9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309A91-7988-CC05-3751-0D1BA40FE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14889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C38566D-15C8-E282-8015-8CB462C6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8C7723-6450-475C-5F98-4F1AE598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154A74-FE58-6B16-00BD-29316E46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694096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FF98E-CE14-D59D-B655-FED6F1C5F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CFCBBE-93EA-3A12-0668-F0BF5520B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96668D-4ECB-E9A2-6C8C-8354A8289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7EE511-3BBA-E8C5-B200-466CB589B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0E0863-676B-05D0-5A8B-9B6931C64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28AFAF-5278-34A3-292F-58D0745EC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703050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FB1B2-AA26-F54D-5B5D-1F40A3DAC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7096C2C-6336-0C16-5103-48833BC60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491A75-8481-E77E-37A5-A0805B8B3C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0A0230-2B97-8C24-AEFA-288E8D907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49B88E-E6A1-C0AB-0703-7A51A6B6D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70571F-D476-DB1A-8F8C-BF78A792C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76978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37812-97D7-594C-C2F1-9E6DDEDA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53A3F5-B138-1993-A554-C399C86D2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AF09E8-64BF-9AB8-A0FA-E6E0203F3C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08D59-439D-4D8A-A8FE-AC871B2B83B9}" type="datetimeFigureOut">
              <a:rPr lang="ru-BY" smtClean="0"/>
              <a:t>14.03.2024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94A500-94F3-55E0-F865-010C3F747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E85637-D859-94C3-4608-EE654317A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09E3C-37AE-445D-9C57-72F28BFFA840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35286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нь Государственного герба Республики Беларусь и Государственного флага  Республики Беларусь — Министерство юстиции Республики Беларусь">
            <a:extLst>
              <a:ext uri="{FF2B5EF4-FFF2-40B4-BE49-F238E27FC236}">
                <a16:creationId xmlns:a16="http://schemas.microsoft.com/office/drawing/2014/main" id="{371C0BE0-EF1B-E6E9-10EA-B98275025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6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C5A472-8913-BD1C-5143-6FA5E4878CE4}"/>
              </a:ext>
            </a:extLst>
          </p:cNvPr>
          <p:cNvSpPr/>
          <p:nvPr/>
        </p:nvSpPr>
        <p:spPr>
          <a:xfrm>
            <a:off x="-252919" y="0"/>
            <a:ext cx="10515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0" cap="none" spc="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родной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1727895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923330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9) Самое большое озеро Беларуси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8119430" y="4311588"/>
            <a:ext cx="3038195" cy="92333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Нарочь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108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1754326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10) С какими государствами граничит Беларусь?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4357992" y="4311588"/>
            <a:ext cx="7519480" cy="1754326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Россия, Польша, Украина, Литва, Латвия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3160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Государственный флаг Республики Беларусь | Президент - детям | Официальный  интернет-портал Президента Республики Беларусь">
            <a:extLst>
              <a:ext uri="{FF2B5EF4-FFF2-40B4-BE49-F238E27FC236}">
                <a16:creationId xmlns:a16="http://schemas.microsoft.com/office/drawing/2014/main" id="{6B70AB50-013D-6EAA-CF30-F2E7CEC1C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76306" cy="687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930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Белое полотно Изображения – скачать бесплатно на Freepik">
            <a:extLst>
              <a:ext uri="{FF2B5EF4-FFF2-40B4-BE49-F238E27FC236}">
                <a16:creationId xmlns:a16="http://schemas.microsoft.com/office/drawing/2014/main" id="{297CCCA6-6168-E027-883A-8C7986EEF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8BF06B-67DB-7BAA-6E3A-03BEC497128D}"/>
              </a:ext>
            </a:extLst>
          </p:cNvPr>
          <p:cNvSpPr/>
          <p:nvPr/>
        </p:nvSpPr>
        <p:spPr>
          <a:xfrm>
            <a:off x="1210876" y="1774139"/>
            <a:ext cx="977024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Цвет свободы, нравственной чистоты и мудрости</a:t>
            </a:r>
          </a:p>
        </p:txBody>
      </p:sp>
    </p:spTree>
    <p:extLst>
      <p:ext uri="{BB962C8B-B14F-4D97-AF65-F5344CB8AC3E}">
        <p14:creationId xmlns:p14="http://schemas.microsoft.com/office/powerpoint/2010/main" val="2066959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расное полотно - 88 фото">
            <a:extLst>
              <a:ext uri="{FF2B5EF4-FFF2-40B4-BE49-F238E27FC236}">
                <a16:creationId xmlns:a16="http://schemas.microsoft.com/office/drawing/2014/main" id="{B91BEA08-49F5-E0A2-34B8-73CBCDAAC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9F698A-8454-D301-47A9-6D4581D3B57A}"/>
              </a:ext>
            </a:extLst>
          </p:cNvPr>
          <p:cNvSpPr/>
          <p:nvPr/>
        </p:nvSpPr>
        <p:spPr>
          <a:xfrm>
            <a:off x="71336" y="392811"/>
            <a:ext cx="12120664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Цвет знамён Красной Армии и белорусских партизанских бригад; цвет Солнца; символ кровных уз, братства, высокого предназначения судьбы, победы, счастливой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3647994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Ткань атлас стрейч зелёного цвета - купить в интернет-магазине, опт и  розница, доставка по всей Беларуси">
            <a:extLst>
              <a:ext uri="{FF2B5EF4-FFF2-40B4-BE49-F238E27FC236}">
                <a16:creationId xmlns:a16="http://schemas.microsoft.com/office/drawing/2014/main" id="{9F0E5693-82DD-4D8B-E237-6B8749C7B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805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9F698A-8454-D301-47A9-6D4581D3B57A}"/>
              </a:ext>
            </a:extLst>
          </p:cNvPr>
          <p:cNvSpPr/>
          <p:nvPr/>
        </p:nvSpPr>
        <p:spPr>
          <a:xfrm>
            <a:off x="71336" y="843677"/>
            <a:ext cx="12120664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Символ надежды, весны и возрождения; цвет природы, урожайных полей, лугов и лесов; цвет добра, роста, развития, благополучия и мира.</a:t>
            </a:r>
          </a:p>
        </p:txBody>
      </p:sp>
    </p:spTree>
    <p:extLst>
      <p:ext uri="{BB962C8B-B14F-4D97-AF65-F5344CB8AC3E}">
        <p14:creationId xmlns:p14="http://schemas.microsoft.com/office/powerpoint/2010/main" val="53923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D58B89B-07E3-C9D9-6C15-C8666C256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418" y="0"/>
            <a:ext cx="7269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212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наклейки на автомобили - Наклейка на авто Красная звезда">
            <a:extLst>
              <a:ext uri="{FF2B5EF4-FFF2-40B4-BE49-F238E27FC236}">
                <a16:creationId xmlns:a16="http://schemas.microsoft.com/office/drawing/2014/main" id="{B695ED82-581C-2B6D-89AD-3FE82744D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922" y="875490"/>
            <a:ext cx="5958144" cy="446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CBDA50-F249-1162-E701-36A71B8A2E81}"/>
              </a:ext>
            </a:extLst>
          </p:cNvPr>
          <p:cNvSpPr/>
          <p:nvPr/>
        </p:nvSpPr>
        <p:spPr>
          <a:xfrm>
            <a:off x="4241260" y="1368087"/>
            <a:ext cx="7655668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Красная пятиконечная звезда</a:t>
            </a:r>
          </a:p>
          <a:p>
            <a:pPr algn="ctr"/>
            <a:endParaRPr lang="ru-RU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Символ человека и человечества, знак мужества и высоких помыслов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89016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pic>
        <p:nvPicPr>
          <p:cNvPr id="9218" name="Picture 2" descr="Лен растение рисунок - 27 фото">
            <a:extLst>
              <a:ext uri="{FF2B5EF4-FFF2-40B4-BE49-F238E27FC236}">
                <a16:creationId xmlns:a16="http://schemas.microsoft.com/office/drawing/2014/main" id="{6C3D5C55-2A52-BAF0-F10C-EE8A27977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4451" y="0"/>
            <a:ext cx="5484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CBDA50-F249-1162-E701-36A71B8A2E81}"/>
              </a:ext>
            </a:extLst>
          </p:cNvPr>
          <p:cNvSpPr/>
          <p:nvPr/>
        </p:nvSpPr>
        <p:spPr>
          <a:xfrm>
            <a:off x="4187756" y="2151727"/>
            <a:ext cx="765566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Лён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Символ преобразующей мощи труда, знак добра и достатка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94682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CBDA50-F249-1162-E701-36A71B8A2E81}"/>
              </a:ext>
            </a:extLst>
          </p:cNvPr>
          <p:cNvSpPr/>
          <p:nvPr/>
        </p:nvSpPr>
        <p:spPr>
          <a:xfrm>
            <a:off x="4314216" y="1474618"/>
            <a:ext cx="7655668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Земной шар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Символ того, что Республика Беларусь воспринимает все народы Земли как друзей и равноправных партнёров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42" name="Picture 2" descr="100+ Бесплатные Земной Шар &amp; Земля изображения - Pixabay">
            <a:extLst>
              <a:ext uri="{FF2B5EF4-FFF2-40B4-BE49-F238E27FC236}">
                <a16:creationId xmlns:a16="http://schemas.microsoft.com/office/drawing/2014/main" id="{1C594FDD-B388-A54B-A957-79C26ABE5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46" y="1421994"/>
            <a:ext cx="4014010" cy="40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0666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923330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1) Полное название нашего государства.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5528792" y="3690742"/>
            <a:ext cx="6406818" cy="92333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Республика</a:t>
            </a:r>
            <a:r>
              <a:rPr lang="ru-RU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b="0" cap="none" spc="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355546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олосья пшеницы венок. | Премиум векторы">
            <a:extLst>
              <a:ext uri="{FF2B5EF4-FFF2-40B4-BE49-F238E27FC236}">
                <a16:creationId xmlns:a16="http://schemas.microsoft.com/office/drawing/2014/main" id="{E6FD3A02-7DE7-DAF6-CC72-7419A7A9D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4"/>
            <a:ext cx="59626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CBDA50-F249-1162-E701-36A71B8A2E81}"/>
              </a:ext>
            </a:extLst>
          </p:cNvPr>
          <p:cNvSpPr/>
          <p:nvPr/>
        </p:nvSpPr>
        <p:spPr>
          <a:xfrm>
            <a:off x="4314216" y="1474618"/>
            <a:ext cx="7655668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Венок из колосьев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Символ памяти и нерасторжимой связи современников с предками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61452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pic>
        <p:nvPicPr>
          <p:cNvPr id="12290" name="Picture 2" descr="Цветок клевера | Премиум Фото">
            <a:extLst>
              <a:ext uri="{FF2B5EF4-FFF2-40B4-BE49-F238E27FC236}">
                <a16:creationId xmlns:a16="http://schemas.microsoft.com/office/drawing/2014/main" id="{7F4EC00C-F165-99D4-7D4E-B7A5E4FCB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374" y="-205809"/>
            <a:ext cx="5719864" cy="678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CBDA50-F249-1162-E701-36A71B8A2E81}"/>
              </a:ext>
            </a:extLst>
          </p:cNvPr>
          <p:cNvSpPr/>
          <p:nvPr/>
        </p:nvSpPr>
        <p:spPr>
          <a:xfrm>
            <a:off x="4314216" y="1907670"/>
            <a:ext cx="765566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Клевер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Символ связи с созидательным миром животных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68628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pic>
        <p:nvPicPr>
          <p:cNvPr id="13314" name="Picture 2" descr="Минск – столица Беларуси: где находится, месторасположение">
            <a:extLst>
              <a:ext uri="{FF2B5EF4-FFF2-40B4-BE49-F238E27FC236}">
                <a16:creationId xmlns:a16="http://schemas.microsoft.com/office/drawing/2014/main" id="{909AA2A8-28E3-4F3B-8E26-58FF5E584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8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122269B5-0F55-3175-3B83-3ABDEB1669DB}"/>
              </a:ext>
            </a:extLst>
          </p:cNvPr>
          <p:cNvSpPr/>
          <p:nvPr/>
        </p:nvSpPr>
        <p:spPr>
          <a:xfrm>
            <a:off x="274802" y="342138"/>
            <a:ext cx="7701877" cy="1313234"/>
          </a:xfrm>
          <a:custGeom>
            <a:avLst/>
            <a:gdLst/>
            <a:ahLst/>
            <a:cxnLst/>
            <a:rect l="l" t="t" r="r" b="b"/>
            <a:pathLst>
              <a:path w="8453337" h="1313234">
                <a:moveTo>
                  <a:pt x="5080915" y="457876"/>
                </a:moveTo>
                <a:cubicBezTo>
                  <a:pt x="5071365" y="457876"/>
                  <a:pt x="5063316" y="458217"/>
                  <a:pt x="5056767" y="458899"/>
                </a:cubicBezTo>
                <a:cubicBezTo>
                  <a:pt x="5050219" y="459581"/>
                  <a:pt x="5044898" y="460536"/>
                  <a:pt x="5040806" y="461764"/>
                </a:cubicBezTo>
                <a:cubicBezTo>
                  <a:pt x="5036713" y="462992"/>
                  <a:pt x="5033779" y="464493"/>
                  <a:pt x="5032006" y="466266"/>
                </a:cubicBezTo>
                <a:cubicBezTo>
                  <a:pt x="5030232" y="468040"/>
                  <a:pt x="5029346" y="469882"/>
                  <a:pt x="5029346" y="471792"/>
                </a:cubicBezTo>
                <a:lnTo>
                  <a:pt x="5029346" y="841369"/>
                </a:lnTo>
                <a:cubicBezTo>
                  <a:pt x="5029346" y="843279"/>
                  <a:pt x="5030232" y="845121"/>
                  <a:pt x="5032006" y="846894"/>
                </a:cubicBezTo>
                <a:cubicBezTo>
                  <a:pt x="5033779" y="848668"/>
                  <a:pt x="5036713" y="850237"/>
                  <a:pt x="5040806" y="851601"/>
                </a:cubicBezTo>
                <a:cubicBezTo>
                  <a:pt x="5044898" y="852965"/>
                  <a:pt x="5050219" y="853988"/>
                  <a:pt x="5056767" y="854671"/>
                </a:cubicBezTo>
                <a:cubicBezTo>
                  <a:pt x="5063316" y="855353"/>
                  <a:pt x="5071365" y="855694"/>
                  <a:pt x="5080915" y="855694"/>
                </a:cubicBezTo>
                <a:cubicBezTo>
                  <a:pt x="5090191" y="855694"/>
                  <a:pt x="5098104" y="855353"/>
                  <a:pt x="5104653" y="854671"/>
                </a:cubicBezTo>
                <a:cubicBezTo>
                  <a:pt x="5111201" y="853988"/>
                  <a:pt x="5116522" y="852965"/>
                  <a:pt x="5120615" y="851601"/>
                </a:cubicBezTo>
                <a:cubicBezTo>
                  <a:pt x="5124707" y="850237"/>
                  <a:pt x="5127709" y="848668"/>
                  <a:pt x="5129619" y="846894"/>
                </a:cubicBezTo>
                <a:cubicBezTo>
                  <a:pt x="5131528" y="845121"/>
                  <a:pt x="5132484" y="843279"/>
                  <a:pt x="5132484" y="841369"/>
                </a:cubicBezTo>
                <a:lnTo>
                  <a:pt x="5132484" y="692392"/>
                </a:lnTo>
                <a:lnTo>
                  <a:pt x="5153357" y="692392"/>
                </a:lnTo>
                <a:cubicBezTo>
                  <a:pt x="5162906" y="692392"/>
                  <a:pt x="5171365" y="693415"/>
                  <a:pt x="5178732" y="695462"/>
                </a:cubicBezTo>
                <a:cubicBezTo>
                  <a:pt x="5186099" y="697508"/>
                  <a:pt x="5192647" y="700919"/>
                  <a:pt x="5198377" y="705694"/>
                </a:cubicBezTo>
                <a:cubicBezTo>
                  <a:pt x="5204107" y="710468"/>
                  <a:pt x="5209359" y="716812"/>
                  <a:pt x="5214134" y="724725"/>
                </a:cubicBezTo>
                <a:cubicBezTo>
                  <a:pt x="5218909" y="732638"/>
                  <a:pt x="5223343" y="742460"/>
                  <a:pt x="5227436" y="754193"/>
                </a:cubicBezTo>
                <a:lnTo>
                  <a:pt x="5261406" y="841369"/>
                </a:lnTo>
                <a:cubicBezTo>
                  <a:pt x="5262497" y="844098"/>
                  <a:pt x="5263998" y="846417"/>
                  <a:pt x="5265908" y="848327"/>
                </a:cubicBezTo>
                <a:cubicBezTo>
                  <a:pt x="5267818" y="850237"/>
                  <a:pt x="5270956" y="851669"/>
                  <a:pt x="5275321" y="852624"/>
                </a:cubicBezTo>
                <a:cubicBezTo>
                  <a:pt x="5279687" y="853579"/>
                  <a:pt x="5285553" y="854329"/>
                  <a:pt x="5292920" y="854875"/>
                </a:cubicBezTo>
                <a:cubicBezTo>
                  <a:pt x="5300287" y="855421"/>
                  <a:pt x="5309701" y="855694"/>
                  <a:pt x="5321160" y="855694"/>
                </a:cubicBezTo>
                <a:cubicBezTo>
                  <a:pt x="5331256" y="855694"/>
                  <a:pt x="5339646" y="855421"/>
                  <a:pt x="5346331" y="854875"/>
                </a:cubicBezTo>
                <a:cubicBezTo>
                  <a:pt x="5353016" y="854329"/>
                  <a:pt x="5358268" y="853579"/>
                  <a:pt x="5362088" y="852624"/>
                </a:cubicBezTo>
                <a:cubicBezTo>
                  <a:pt x="5365908" y="851669"/>
                  <a:pt x="5368569" y="850441"/>
                  <a:pt x="5370069" y="848941"/>
                </a:cubicBezTo>
                <a:cubicBezTo>
                  <a:pt x="5371570" y="847440"/>
                  <a:pt x="5372320" y="845598"/>
                  <a:pt x="5372320" y="843415"/>
                </a:cubicBezTo>
                <a:cubicBezTo>
                  <a:pt x="5372320" y="842324"/>
                  <a:pt x="5372252" y="841096"/>
                  <a:pt x="5372116" y="839732"/>
                </a:cubicBezTo>
                <a:cubicBezTo>
                  <a:pt x="5371979" y="838368"/>
                  <a:pt x="5371638" y="836662"/>
                  <a:pt x="5371092" y="834616"/>
                </a:cubicBezTo>
                <a:cubicBezTo>
                  <a:pt x="5370546" y="832570"/>
                  <a:pt x="5369796" y="830250"/>
                  <a:pt x="5368841" y="827658"/>
                </a:cubicBezTo>
                <a:cubicBezTo>
                  <a:pt x="5367886" y="825066"/>
                  <a:pt x="5366590" y="821997"/>
                  <a:pt x="5364953" y="818450"/>
                </a:cubicBezTo>
                <a:lnTo>
                  <a:pt x="5329346" y="736594"/>
                </a:lnTo>
                <a:cubicBezTo>
                  <a:pt x="5323343" y="722951"/>
                  <a:pt x="5317272" y="711287"/>
                  <a:pt x="5311133" y="701601"/>
                </a:cubicBezTo>
                <a:cubicBezTo>
                  <a:pt x="5304994" y="691915"/>
                  <a:pt x="5298582" y="683797"/>
                  <a:pt x="5291897" y="677249"/>
                </a:cubicBezTo>
                <a:cubicBezTo>
                  <a:pt x="5285212" y="670700"/>
                  <a:pt x="5278186" y="665380"/>
                  <a:pt x="5270819" y="661287"/>
                </a:cubicBezTo>
                <a:cubicBezTo>
                  <a:pt x="5263452" y="657194"/>
                  <a:pt x="5255539" y="653374"/>
                  <a:pt x="5247081" y="649827"/>
                </a:cubicBezTo>
                <a:lnTo>
                  <a:pt x="5247081" y="649009"/>
                </a:lnTo>
                <a:cubicBezTo>
                  <a:pt x="5253357" y="646826"/>
                  <a:pt x="5259906" y="643825"/>
                  <a:pt x="5266727" y="640005"/>
                </a:cubicBezTo>
                <a:cubicBezTo>
                  <a:pt x="5273548" y="636185"/>
                  <a:pt x="5280301" y="631137"/>
                  <a:pt x="5286986" y="624861"/>
                </a:cubicBezTo>
                <a:cubicBezTo>
                  <a:pt x="5293671" y="618586"/>
                  <a:pt x="5300219" y="610605"/>
                  <a:pt x="5306631" y="600919"/>
                </a:cubicBezTo>
                <a:cubicBezTo>
                  <a:pt x="5313043" y="591232"/>
                  <a:pt x="5319114" y="579432"/>
                  <a:pt x="5324844" y="565516"/>
                </a:cubicBezTo>
                <a:lnTo>
                  <a:pt x="5353903" y="495939"/>
                </a:lnTo>
                <a:cubicBezTo>
                  <a:pt x="5356631" y="489390"/>
                  <a:pt x="5358541" y="484206"/>
                  <a:pt x="5359633" y="480386"/>
                </a:cubicBezTo>
                <a:cubicBezTo>
                  <a:pt x="5360724" y="476566"/>
                  <a:pt x="5361270" y="473292"/>
                  <a:pt x="5361270" y="470564"/>
                </a:cubicBezTo>
                <a:cubicBezTo>
                  <a:pt x="5361270" y="468381"/>
                  <a:pt x="5360588" y="466539"/>
                  <a:pt x="5359223" y="465038"/>
                </a:cubicBezTo>
                <a:cubicBezTo>
                  <a:pt x="5357859" y="463538"/>
                  <a:pt x="5355335" y="462242"/>
                  <a:pt x="5351652" y="461150"/>
                </a:cubicBezTo>
                <a:cubicBezTo>
                  <a:pt x="5347968" y="460059"/>
                  <a:pt x="5342920" y="459240"/>
                  <a:pt x="5336508" y="458695"/>
                </a:cubicBezTo>
                <a:cubicBezTo>
                  <a:pt x="5330097" y="458149"/>
                  <a:pt x="5321842" y="457876"/>
                  <a:pt x="5311747" y="457876"/>
                </a:cubicBezTo>
                <a:cubicBezTo>
                  <a:pt x="5300287" y="457876"/>
                  <a:pt x="5291079" y="458149"/>
                  <a:pt x="5284121" y="458695"/>
                </a:cubicBezTo>
                <a:cubicBezTo>
                  <a:pt x="5277163" y="459240"/>
                  <a:pt x="5271706" y="460127"/>
                  <a:pt x="5267750" y="461355"/>
                </a:cubicBezTo>
                <a:cubicBezTo>
                  <a:pt x="5263794" y="462583"/>
                  <a:pt x="5260860" y="464220"/>
                  <a:pt x="5258950" y="466266"/>
                </a:cubicBezTo>
                <a:cubicBezTo>
                  <a:pt x="5257041" y="468313"/>
                  <a:pt x="5255676" y="470700"/>
                  <a:pt x="5254858" y="473429"/>
                </a:cubicBezTo>
                <a:lnTo>
                  <a:pt x="5224162" y="552010"/>
                </a:lnTo>
                <a:cubicBezTo>
                  <a:pt x="5219796" y="563743"/>
                  <a:pt x="5215226" y="573565"/>
                  <a:pt x="5210451" y="581478"/>
                </a:cubicBezTo>
                <a:cubicBezTo>
                  <a:pt x="5205676" y="589391"/>
                  <a:pt x="5200492" y="595734"/>
                  <a:pt x="5194898" y="600509"/>
                </a:cubicBezTo>
                <a:cubicBezTo>
                  <a:pt x="5189305" y="605284"/>
                  <a:pt x="5183097" y="608695"/>
                  <a:pt x="5176276" y="610741"/>
                </a:cubicBezTo>
                <a:cubicBezTo>
                  <a:pt x="5169455" y="612788"/>
                  <a:pt x="5161815" y="613811"/>
                  <a:pt x="5153357" y="613811"/>
                </a:cubicBezTo>
                <a:lnTo>
                  <a:pt x="5132484" y="613811"/>
                </a:lnTo>
                <a:lnTo>
                  <a:pt x="5132484" y="471792"/>
                </a:lnTo>
                <a:cubicBezTo>
                  <a:pt x="5132484" y="469882"/>
                  <a:pt x="5131528" y="468040"/>
                  <a:pt x="5129619" y="466266"/>
                </a:cubicBezTo>
                <a:cubicBezTo>
                  <a:pt x="5127709" y="464493"/>
                  <a:pt x="5124707" y="462992"/>
                  <a:pt x="5120615" y="461764"/>
                </a:cubicBezTo>
                <a:cubicBezTo>
                  <a:pt x="5116522" y="460536"/>
                  <a:pt x="5111201" y="459581"/>
                  <a:pt x="5104653" y="458899"/>
                </a:cubicBezTo>
                <a:cubicBezTo>
                  <a:pt x="5098104" y="458217"/>
                  <a:pt x="5090191" y="457876"/>
                  <a:pt x="5080915" y="457876"/>
                </a:cubicBezTo>
                <a:close/>
                <a:moveTo>
                  <a:pt x="4271290" y="457876"/>
                </a:moveTo>
                <a:cubicBezTo>
                  <a:pt x="4261194" y="457876"/>
                  <a:pt x="4252872" y="458217"/>
                  <a:pt x="4246324" y="458899"/>
                </a:cubicBezTo>
                <a:cubicBezTo>
                  <a:pt x="4239775" y="459581"/>
                  <a:pt x="4234523" y="460605"/>
                  <a:pt x="4230566" y="461969"/>
                </a:cubicBezTo>
                <a:cubicBezTo>
                  <a:pt x="4226610" y="463333"/>
                  <a:pt x="4223813" y="465038"/>
                  <a:pt x="4222176" y="467085"/>
                </a:cubicBezTo>
                <a:cubicBezTo>
                  <a:pt x="4220539" y="469131"/>
                  <a:pt x="4219721" y="471519"/>
                  <a:pt x="4219721" y="474247"/>
                </a:cubicBezTo>
                <a:lnTo>
                  <a:pt x="4219721" y="839323"/>
                </a:lnTo>
                <a:cubicBezTo>
                  <a:pt x="4219721" y="842051"/>
                  <a:pt x="4220539" y="844439"/>
                  <a:pt x="4222176" y="846485"/>
                </a:cubicBezTo>
                <a:cubicBezTo>
                  <a:pt x="4223813" y="848531"/>
                  <a:pt x="4226610" y="850237"/>
                  <a:pt x="4230566" y="851601"/>
                </a:cubicBezTo>
                <a:cubicBezTo>
                  <a:pt x="4234523" y="852965"/>
                  <a:pt x="4239775" y="853988"/>
                  <a:pt x="4246324" y="854671"/>
                </a:cubicBezTo>
                <a:cubicBezTo>
                  <a:pt x="4252872" y="855353"/>
                  <a:pt x="4261194" y="855694"/>
                  <a:pt x="4271290" y="855694"/>
                </a:cubicBezTo>
                <a:cubicBezTo>
                  <a:pt x="4281385" y="855694"/>
                  <a:pt x="4289707" y="855353"/>
                  <a:pt x="4296255" y="854671"/>
                </a:cubicBezTo>
                <a:cubicBezTo>
                  <a:pt x="4302804" y="853988"/>
                  <a:pt x="4308056" y="852965"/>
                  <a:pt x="4312013" y="851601"/>
                </a:cubicBezTo>
                <a:cubicBezTo>
                  <a:pt x="4315969" y="850237"/>
                  <a:pt x="4318766" y="848531"/>
                  <a:pt x="4320403" y="846485"/>
                </a:cubicBezTo>
                <a:cubicBezTo>
                  <a:pt x="4322040" y="844439"/>
                  <a:pt x="4322859" y="842051"/>
                  <a:pt x="4322859" y="839323"/>
                </a:cubicBezTo>
                <a:lnTo>
                  <a:pt x="4322859" y="695666"/>
                </a:lnTo>
                <a:lnTo>
                  <a:pt x="4470608" y="695666"/>
                </a:lnTo>
                <a:lnTo>
                  <a:pt x="4470608" y="839323"/>
                </a:lnTo>
                <a:cubicBezTo>
                  <a:pt x="4470608" y="842051"/>
                  <a:pt x="4471426" y="844439"/>
                  <a:pt x="4473063" y="846485"/>
                </a:cubicBezTo>
                <a:cubicBezTo>
                  <a:pt x="4474700" y="848531"/>
                  <a:pt x="4477429" y="850237"/>
                  <a:pt x="4481249" y="851601"/>
                </a:cubicBezTo>
                <a:cubicBezTo>
                  <a:pt x="4485069" y="852965"/>
                  <a:pt x="4490321" y="853988"/>
                  <a:pt x="4497006" y="854671"/>
                </a:cubicBezTo>
                <a:cubicBezTo>
                  <a:pt x="4503691" y="855353"/>
                  <a:pt x="4512081" y="855694"/>
                  <a:pt x="4522177" y="855694"/>
                </a:cubicBezTo>
                <a:cubicBezTo>
                  <a:pt x="4531999" y="855694"/>
                  <a:pt x="4540253" y="855353"/>
                  <a:pt x="4546938" y="854671"/>
                </a:cubicBezTo>
                <a:cubicBezTo>
                  <a:pt x="4553623" y="853988"/>
                  <a:pt x="4558875" y="852965"/>
                  <a:pt x="4562695" y="851601"/>
                </a:cubicBezTo>
                <a:cubicBezTo>
                  <a:pt x="4566515" y="850237"/>
                  <a:pt x="4569244" y="848531"/>
                  <a:pt x="4570881" y="846485"/>
                </a:cubicBezTo>
                <a:cubicBezTo>
                  <a:pt x="4572518" y="844439"/>
                  <a:pt x="4573336" y="842051"/>
                  <a:pt x="4573336" y="839323"/>
                </a:cubicBezTo>
                <a:lnTo>
                  <a:pt x="4573336" y="474247"/>
                </a:lnTo>
                <a:cubicBezTo>
                  <a:pt x="4573336" y="471519"/>
                  <a:pt x="4572518" y="469131"/>
                  <a:pt x="4570881" y="467085"/>
                </a:cubicBezTo>
                <a:cubicBezTo>
                  <a:pt x="4569244" y="465038"/>
                  <a:pt x="4566515" y="463333"/>
                  <a:pt x="4562695" y="461969"/>
                </a:cubicBezTo>
                <a:cubicBezTo>
                  <a:pt x="4558875" y="460605"/>
                  <a:pt x="4553623" y="459581"/>
                  <a:pt x="4546938" y="458899"/>
                </a:cubicBezTo>
                <a:cubicBezTo>
                  <a:pt x="4540253" y="458217"/>
                  <a:pt x="4531999" y="457876"/>
                  <a:pt x="4522177" y="457876"/>
                </a:cubicBezTo>
                <a:cubicBezTo>
                  <a:pt x="4512081" y="457876"/>
                  <a:pt x="4503691" y="458217"/>
                  <a:pt x="4497006" y="458899"/>
                </a:cubicBezTo>
                <a:cubicBezTo>
                  <a:pt x="4490321" y="459581"/>
                  <a:pt x="4485069" y="460605"/>
                  <a:pt x="4481249" y="461969"/>
                </a:cubicBezTo>
                <a:cubicBezTo>
                  <a:pt x="4477429" y="463333"/>
                  <a:pt x="4474700" y="465038"/>
                  <a:pt x="4473063" y="467085"/>
                </a:cubicBezTo>
                <a:cubicBezTo>
                  <a:pt x="4471426" y="469131"/>
                  <a:pt x="4470608" y="471519"/>
                  <a:pt x="4470608" y="474247"/>
                </a:cubicBezTo>
                <a:lnTo>
                  <a:pt x="4470608" y="610946"/>
                </a:lnTo>
                <a:lnTo>
                  <a:pt x="4322859" y="610946"/>
                </a:lnTo>
                <a:lnTo>
                  <a:pt x="4322859" y="474247"/>
                </a:lnTo>
                <a:cubicBezTo>
                  <a:pt x="4322859" y="471519"/>
                  <a:pt x="4322040" y="469131"/>
                  <a:pt x="4320403" y="467085"/>
                </a:cubicBezTo>
                <a:cubicBezTo>
                  <a:pt x="4318766" y="465038"/>
                  <a:pt x="4315969" y="463333"/>
                  <a:pt x="4312013" y="461969"/>
                </a:cubicBezTo>
                <a:cubicBezTo>
                  <a:pt x="4308056" y="460605"/>
                  <a:pt x="4302804" y="459581"/>
                  <a:pt x="4296255" y="458899"/>
                </a:cubicBezTo>
                <a:cubicBezTo>
                  <a:pt x="4289707" y="458217"/>
                  <a:pt x="4281385" y="457876"/>
                  <a:pt x="4271290" y="457876"/>
                </a:cubicBezTo>
                <a:close/>
                <a:moveTo>
                  <a:pt x="3803337" y="457876"/>
                </a:moveTo>
                <a:cubicBezTo>
                  <a:pt x="3793514" y="457876"/>
                  <a:pt x="3785397" y="458217"/>
                  <a:pt x="3778985" y="458899"/>
                </a:cubicBezTo>
                <a:cubicBezTo>
                  <a:pt x="3772573" y="459581"/>
                  <a:pt x="3767389" y="460605"/>
                  <a:pt x="3763432" y="461969"/>
                </a:cubicBezTo>
                <a:cubicBezTo>
                  <a:pt x="3759476" y="463333"/>
                  <a:pt x="3756747" y="465038"/>
                  <a:pt x="3755247" y="467085"/>
                </a:cubicBezTo>
                <a:cubicBezTo>
                  <a:pt x="3753746" y="469131"/>
                  <a:pt x="3752996" y="471382"/>
                  <a:pt x="3752996" y="473838"/>
                </a:cubicBezTo>
                <a:lnTo>
                  <a:pt x="3752996" y="840141"/>
                </a:lnTo>
                <a:cubicBezTo>
                  <a:pt x="3752996" y="842870"/>
                  <a:pt x="3753746" y="845257"/>
                  <a:pt x="3755247" y="847304"/>
                </a:cubicBezTo>
                <a:cubicBezTo>
                  <a:pt x="3756747" y="849350"/>
                  <a:pt x="3759339" y="850987"/>
                  <a:pt x="3763023" y="852215"/>
                </a:cubicBezTo>
                <a:cubicBezTo>
                  <a:pt x="3766706" y="853443"/>
                  <a:pt x="3771618" y="854329"/>
                  <a:pt x="3777757" y="854875"/>
                </a:cubicBezTo>
                <a:cubicBezTo>
                  <a:pt x="3783896" y="855421"/>
                  <a:pt x="3791877" y="855694"/>
                  <a:pt x="3801700" y="855694"/>
                </a:cubicBezTo>
                <a:cubicBezTo>
                  <a:pt x="3809885" y="855694"/>
                  <a:pt x="3816570" y="855489"/>
                  <a:pt x="3821754" y="855080"/>
                </a:cubicBezTo>
                <a:cubicBezTo>
                  <a:pt x="3826938" y="854671"/>
                  <a:pt x="3831236" y="853852"/>
                  <a:pt x="3834646" y="852624"/>
                </a:cubicBezTo>
                <a:cubicBezTo>
                  <a:pt x="3838057" y="851396"/>
                  <a:pt x="3840854" y="849759"/>
                  <a:pt x="3843037" y="847713"/>
                </a:cubicBezTo>
                <a:cubicBezTo>
                  <a:pt x="3845219" y="845666"/>
                  <a:pt x="3847539" y="843143"/>
                  <a:pt x="3849994" y="840141"/>
                </a:cubicBezTo>
                <a:lnTo>
                  <a:pt x="3973187" y="672747"/>
                </a:lnTo>
                <a:cubicBezTo>
                  <a:pt x="3981099" y="661833"/>
                  <a:pt x="3988876" y="650850"/>
                  <a:pt x="3996516" y="639800"/>
                </a:cubicBezTo>
                <a:cubicBezTo>
                  <a:pt x="4004156" y="628749"/>
                  <a:pt x="4011250" y="617494"/>
                  <a:pt x="4017798" y="606035"/>
                </a:cubicBezTo>
                <a:cubicBezTo>
                  <a:pt x="4016434" y="617767"/>
                  <a:pt x="4015411" y="629773"/>
                  <a:pt x="4014728" y="642051"/>
                </a:cubicBezTo>
                <a:cubicBezTo>
                  <a:pt x="4014046" y="654329"/>
                  <a:pt x="4013705" y="666198"/>
                  <a:pt x="4013705" y="677658"/>
                </a:cubicBezTo>
                <a:lnTo>
                  <a:pt x="4013705" y="840551"/>
                </a:lnTo>
                <a:cubicBezTo>
                  <a:pt x="4013705" y="843279"/>
                  <a:pt x="4014592" y="845598"/>
                  <a:pt x="4016366" y="847508"/>
                </a:cubicBezTo>
                <a:cubicBezTo>
                  <a:pt x="4018139" y="849418"/>
                  <a:pt x="4021141" y="850987"/>
                  <a:pt x="4025370" y="852215"/>
                </a:cubicBezTo>
                <a:cubicBezTo>
                  <a:pt x="4029599" y="853443"/>
                  <a:pt x="4035056" y="854329"/>
                  <a:pt x="4041741" y="854875"/>
                </a:cubicBezTo>
                <a:cubicBezTo>
                  <a:pt x="4048426" y="855421"/>
                  <a:pt x="4056679" y="855694"/>
                  <a:pt x="4066502" y="855694"/>
                </a:cubicBezTo>
                <a:cubicBezTo>
                  <a:pt x="4076325" y="855694"/>
                  <a:pt x="4084442" y="855421"/>
                  <a:pt x="4090854" y="854875"/>
                </a:cubicBezTo>
                <a:cubicBezTo>
                  <a:pt x="4097266" y="854329"/>
                  <a:pt x="4102382" y="853443"/>
                  <a:pt x="4106202" y="852215"/>
                </a:cubicBezTo>
                <a:cubicBezTo>
                  <a:pt x="4110022" y="850987"/>
                  <a:pt x="4112682" y="849418"/>
                  <a:pt x="4114183" y="847508"/>
                </a:cubicBezTo>
                <a:cubicBezTo>
                  <a:pt x="4115684" y="845598"/>
                  <a:pt x="4116434" y="843279"/>
                  <a:pt x="4116434" y="840551"/>
                </a:cubicBezTo>
                <a:lnTo>
                  <a:pt x="4116434" y="474247"/>
                </a:lnTo>
                <a:cubicBezTo>
                  <a:pt x="4116434" y="471519"/>
                  <a:pt x="4115752" y="469063"/>
                  <a:pt x="4114388" y="466880"/>
                </a:cubicBezTo>
                <a:cubicBezTo>
                  <a:pt x="4113023" y="464697"/>
                  <a:pt x="4110499" y="462924"/>
                  <a:pt x="4106816" y="461560"/>
                </a:cubicBezTo>
                <a:cubicBezTo>
                  <a:pt x="4103132" y="460195"/>
                  <a:pt x="4098153" y="459240"/>
                  <a:pt x="4091877" y="458695"/>
                </a:cubicBezTo>
                <a:cubicBezTo>
                  <a:pt x="4085602" y="458149"/>
                  <a:pt x="4077689" y="457876"/>
                  <a:pt x="4068139" y="457876"/>
                </a:cubicBezTo>
                <a:cubicBezTo>
                  <a:pt x="4059681" y="457876"/>
                  <a:pt x="4052791" y="458149"/>
                  <a:pt x="4047471" y="458695"/>
                </a:cubicBezTo>
                <a:cubicBezTo>
                  <a:pt x="4042150" y="459240"/>
                  <a:pt x="4037648" y="460127"/>
                  <a:pt x="4033965" y="461355"/>
                </a:cubicBezTo>
                <a:cubicBezTo>
                  <a:pt x="4030281" y="462583"/>
                  <a:pt x="4027211" y="464220"/>
                  <a:pt x="4024756" y="466266"/>
                </a:cubicBezTo>
                <a:cubicBezTo>
                  <a:pt x="4022300" y="468313"/>
                  <a:pt x="4019981" y="470837"/>
                  <a:pt x="4017798" y="473838"/>
                </a:cubicBezTo>
                <a:lnTo>
                  <a:pt x="3893378" y="641642"/>
                </a:lnTo>
                <a:cubicBezTo>
                  <a:pt x="3885738" y="651737"/>
                  <a:pt x="3878507" y="662174"/>
                  <a:pt x="3871686" y="672951"/>
                </a:cubicBezTo>
                <a:cubicBezTo>
                  <a:pt x="3864865" y="683729"/>
                  <a:pt x="3858180" y="694575"/>
                  <a:pt x="3851631" y="705489"/>
                </a:cubicBezTo>
                <a:cubicBezTo>
                  <a:pt x="3852996" y="694302"/>
                  <a:pt x="3854087" y="682706"/>
                  <a:pt x="3854906" y="670700"/>
                </a:cubicBezTo>
                <a:cubicBezTo>
                  <a:pt x="3855724" y="658695"/>
                  <a:pt x="3856134" y="647099"/>
                  <a:pt x="3856134" y="635912"/>
                </a:cubicBezTo>
                <a:lnTo>
                  <a:pt x="3856134" y="473838"/>
                </a:lnTo>
                <a:cubicBezTo>
                  <a:pt x="3856134" y="468654"/>
                  <a:pt x="3852177" y="464697"/>
                  <a:pt x="3844264" y="461969"/>
                </a:cubicBezTo>
                <a:cubicBezTo>
                  <a:pt x="3836352" y="459240"/>
                  <a:pt x="3822709" y="457876"/>
                  <a:pt x="3803337" y="457876"/>
                </a:cubicBezTo>
                <a:close/>
                <a:moveTo>
                  <a:pt x="4838585" y="451328"/>
                </a:moveTo>
                <a:cubicBezTo>
                  <a:pt x="4811846" y="451328"/>
                  <a:pt x="4787289" y="455557"/>
                  <a:pt x="4764915" y="464015"/>
                </a:cubicBezTo>
                <a:cubicBezTo>
                  <a:pt x="4742541" y="472474"/>
                  <a:pt x="4723169" y="485434"/>
                  <a:pt x="4706798" y="502897"/>
                </a:cubicBezTo>
                <a:cubicBezTo>
                  <a:pt x="4690427" y="520359"/>
                  <a:pt x="4677671" y="542392"/>
                  <a:pt x="4668531" y="568995"/>
                </a:cubicBezTo>
                <a:cubicBezTo>
                  <a:pt x="4659390" y="595598"/>
                  <a:pt x="4654820" y="627181"/>
                  <a:pt x="4654820" y="663743"/>
                </a:cubicBezTo>
                <a:cubicBezTo>
                  <a:pt x="4654820" y="695393"/>
                  <a:pt x="4658571" y="723497"/>
                  <a:pt x="4666075" y="748054"/>
                </a:cubicBezTo>
                <a:cubicBezTo>
                  <a:pt x="4673578" y="772610"/>
                  <a:pt x="4684697" y="793415"/>
                  <a:pt x="4699431" y="810469"/>
                </a:cubicBezTo>
                <a:cubicBezTo>
                  <a:pt x="4714165" y="827522"/>
                  <a:pt x="4732378" y="840414"/>
                  <a:pt x="4754070" y="849145"/>
                </a:cubicBezTo>
                <a:cubicBezTo>
                  <a:pt x="4775761" y="857877"/>
                  <a:pt x="4800659" y="862242"/>
                  <a:pt x="4828763" y="862242"/>
                </a:cubicBezTo>
                <a:cubicBezTo>
                  <a:pt x="4841314" y="862242"/>
                  <a:pt x="4853524" y="861151"/>
                  <a:pt x="4865393" y="858968"/>
                </a:cubicBezTo>
                <a:cubicBezTo>
                  <a:pt x="4877262" y="856785"/>
                  <a:pt x="4888244" y="853920"/>
                  <a:pt x="4898340" y="850373"/>
                </a:cubicBezTo>
                <a:cubicBezTo>
                  <a:pt x="4908435" y="846826"/>
                  <a:pt x="4917439" y="842802"/>
                  <a:pt x="4925352" y="838299"/>
                </a:cubicBezTo>
                <a:cubicBezTo>
                  <a:pt x="4933265" y="833797"/>
                  <a:pt x="4938858" y="829977"/>
                  <a:pt x="4942132" y="826840"/>
                </a:cubicBezTo>
                <a:cubicBezTo>
                  <a:pt x="4945407" y="823702"/>
                  <a:pt x="4947521" y="821110"/>
                  <a:pt x="4948476" y="819063"/>
                </a:cubicBezTo>
                <a:cubicBezTo>
                  <a:pt x="4949431" y="817017"/>
                  <a:pt x="4950250" y="814357"/>
                  <a:pt x="4950932" y="811083"/>
                </a:cubicBezTo>
                <a:cubicBezTo>
                  <a:pt x="4951614" y="807808"/>
                  <a:pt x="4952160" y="803784"/>
                  <a:pt x="4952569" y="799009"/>
                </a:cubicBezTo>
                <a:cubicBezTo>
                  <a:pt x="4952978" y="794234"/>
                  <a:pt x="4953183" y="788299"/>
                  <a:pt x="4953183" y="781205"/>
                </a:cubicBezTo>
                <a:cubicBezTo>
                  <a:pt x="4953183" y="772201"/>
                  <a:pt x="4952910" y="764834"/>
                  <a:pt x="4952364" y="759104"/>
                </a:cubicBezTo>
                <a:cubicBezTo>
                  <a:pt x="4951818" y="753374"/>
                  <a:pt x="4951068" y="748668"/>
                  <a:pt x="4950113" y="744984"/>
                </a:cubicBezTo>
                <a:cubicBezTo>
                  <a:pt x="4949158" y="741301"/>
                  <a:pt x="4947862" y="738777"/>
                  <a:pt x="4946225" y="737413"/>
                </a:cubicBezTo>
                <a:cubicBezTo>
                  <a:pt x="4944588" y="736048"/>
                  <a:pt x="4942542" y="735366"/>
                  <a:pt x="4940086" y="735366"/>
                </a:cubicBezTo>
                <a:cubicBezTo>
                  <a:pt x="4936539" y="735366"/>
                  <a:pt x="4932173" y="737481"/>
                  <a:pt x="4926989" y="741710"/>
                </a:cubicBezTo>
                <a:cubicBezTo>
                  <a:pt x="4921805" y="745939"/>
                  <a:pt x="4915393" y="750646"/>
                  <a:pt x="4907753" y="755830"/>
                </a:cubicBezTo>
                <a:cubicBezTo>
                  <a:pt x="4900113" y="761014"/>
                  <a:pt x="4891177" y="765721"/>
                  <a:pt x="4880945" y="769950"/>
                </a:cubicBezTo>
                <a:cubicBezTo>
                  <a:pt x="4870714" y="774179"/>
                  <a:pt x="4858503" y="776294"/>
                  <a:pt x="4844315" y="776294"/>
                </a:cubicBezTo>
                <a:cubicBezTo>
                  <a:pt x="4830400" y="776294"/>
                  <a:pt x="4818189" y="773770"/>
                  <a:pt x="4807685" y="768722"/>
                </a:cubicBezTo>
                <a:cubicBezTo>
                  <a:pt x="4797180" y="763675"/>
                  <a:pt x="4788449" y="756103"/>
                  <a:pt x="4781491" y="746007"/>
                </a:cubicBezTo>
                <a:cubicBezTo>
                  <a:pt x="4774533" y="735912"/>
                  <a:pt x="4769281" y="723361"/>
                  <a:pt x="4765734" y="708354"/>
                </a:cubicBezTo>
                <a:cubicBezTo>
                  <a:pt x="4762187" y="693347"/>
                  <a:pt x="4760413" y="676021"/>
                  <a:pt x="4760413" y="656376"/>
                </a:cubicBezTo>
                <a:cubicBezTo>
                  <a:pt x="4760413" y="616539"/>
                  <a:pt x="4767507" y="586321"/>
                  <a:pt x="4781696" y="565721"/>
                </a:cubicBezTo>
                <a:cubicBezTo>
                  <a:pt x="4795884" y="545120"/>
                  <a:pt x="4816348" y="534820"/>
                  <a:pt x="4843087" y="534820"/>
                </a:cubicBezTo>
                <a:cubicBezTo>
                  <a:pt x="4856730" y="534820"/>
                  <a:pt x="4868463" y="536730"/>
                  <a:pt x="4878285" y="540550"/>
                </a:cubicBezTo>
                <a:cubicBezTo>
                  <a:pt x="4888108" y="544370"/>
                  <a:pt x="4896566" y="548599"/>
                  <a:pt x="4903660" y="553238"/>
                </a:cubicBezTo>
                <a:cubicBezTo>
                  <a:pt x="4910754" y="557876"/>
                  <a:pt x="4916894" y="562105"/>
                  <a:pt x="4922078" y="565925"/>
                </a:cubicBezTo>
                <a:cubicBezTo>
                  <a:pt x="4927262" y="569745"/>
                  <a:pt x="4932173" y="571655"/>
                  <a:pt x="4936812" y="571655"/>
                </a:cubicBezTo>
                <a:cubicBezTo>
                  <a:pt x="4941177" y="571655"/>
                  <a:pt x="4944724" y="568449"/>
                  <a:pt x="4947453" y="562037"/>
                </a:cubicBezTo>
                <a:cubicBezTo>
                  <a:pt x="4950181" y="555625"/>
                  <a:pt x="4951546" y="544507"/>
                  <a:pt x="4951546" y="528681"/>
                </a:cubicBezTo>
                <a:cubicBezTo>
                  <a:pt x="4951546" y="521860"/>
                  <a:pt x="4951341" y="516062"/>
                  <a:pt x="4950932" y="511287"/>
                </a:cubicBezTo>
                <a:cubicBezTo>
                  <a:pt x="4950523" y="506512"/>
                  <a:pt x="4949977" y="502487"/>
                  <a:pt x="4949295" y="499213"/>
                </a:cubicBezTo>
                <a:cubicBezTo>
                  <a:pt x="4948613" y="495939"/>
                  <a:pt x="4947658" y="493279"/>
                  <a:pt x="4946430" y="491232"/>
                </a:cubicBezTo>
                <a:cubicBezTo>
                  <a:pt x="4945202" y="489186"/>
                  <a:pt x="4943087" y="486662"/>
                  <a:pt x="4940086" y="483661"/>
                </a:cubicBezTo>
                <a:cubicBezTo>
                  <a:pt x="4937085" y="480659"/>
                  <a:pt x="4931969" y="477112"/>
                  <a:pt x="4924738" y="473019"/>
                </a:cubicBezTo>
                <a:cubicBezTo>
                  <a:pt x="4917508" y="468927"/>
                  <a:pt x="4909322" y="465243"/>
                  <a:pt x="4900182" y="461969"/>
                </a:cubicBezTo>
                <a:cubicBezTo>
                  <a:pt x="4891041" y="458695"/>
                  <a:pt x="4881218" y="456103"/>
                  <a:pt x="4870714" y="454193"/>
                </a:cubicBezTo>
                <a:cubicBezTo>
                  <a:pt x="4860209" y="452283"/>
                  <a:pt x="4849499" y="451328"/>
                  <a:pt x="4838585" y="451328"/>
                </a:cubicBezTo>
                <a:close/>
                <a:moveTo>
                  <a:pt x="3066228" y="323633"/>
                </a:moveTo>
                <a:cubicBezTo>
                  <a:pt x="3053950" y="323633"/>
                  <a:pt x="3044127" y="327317"/>
                  <a:pt x="3036760" y="334684"/>
                </a:cubicBezTo>
                <a:cubicBezTo>
                  <a:pt x="3029393" y="342051"/>
                  <a:pt x="3025710" y="352692"/>
                  <a:pt x="3025710" y="366607"/>
                </a:cubicBezTo>
                <a:lnTo>
                  <a:pt x="3025710" y="838504"/>
                </a:lnTo>
                <a:cubicBezTo>
                  <a:pt x="3025710" y="841233"/>
                  <a:pt x="3026460" y="843688"/>
                  <a:pt x="3027961" y="845871"/>
                </a:cubicBezTo>
                <a:cubicBezTo>
                  <a:pt x="3029462" y="848054"/>
                  <a:pt x="3032190" y="849827"/>
                  <a:pt x="3036146" y="851192"/>
                </a:cubicBezTo>
                <a:cubicBezTo>
                  <a:pt x="3040103" y="852556"/>
                  <a:pt x="3045355" y="853647"/>
                  <a:pt x="3051904" y="854466"/>
                </a:cubicBezTo>
                <a:cubicBezTo>
                  <a:pt x="3058452" y="855285"/>
                  <a:pt x="3066638" y="855694"/>
                  <a:pt x="3076460" y="855694"/>
                </a:cubicBezTo>
                <a:cubicBezTo>
                  <a:pt x="3086556" y="855694"/>
                  <a:pt x="3094809" y="855285"/>
                  <a:pt x="3101221" y="854466"/>
                </a:cubicBezTo>
                <a:cubicBezTo>
                  <a:pt x="3107634" y="853647"/>
                  <a:pt x="3112886" y="852556"/>
                  <a:pt x="3116979" y="851192"/>
                </a:cubicBezTo>
                <a:cubicBezTo>
                  <a:pt x="3121071" y="849827"/>
                  <a:pt x="3123868" y="848054"/>
                  <a:pt x="3125369" y="845871"/>
                </a:cubicBezTo>
                <a:cubicBezTo>
                  <a:pt x="3126870" y="843688"/>
                  <a:pt x="3127620" y="841233"/>
                  <a:pt x="3127620" y="838504"/>
                </a:cubicBezTo>
                <a:lnTo>
                  <a:pt x="3127620" y="407535"/>
                </a:lnTo>
                <a:lnTo>
                  <a:pt x="3128438" y="407535"/>
                </a:lnTo>
                <a:lnTo>
                  <a:pt x="3276597" y="838095"/>
                </a:lnTo>
                <a:cubicBezTo>
                  <a:pt x="3277415" y="841096"/>
                  <a:pt x="3279052" y="843688"/>
                  <a:pt x="3281508" y="845871"/>
                </a:cubicBezTo>
                <a:cubicBezTo>
                  <a:pt x="3283964" y="848054"/>
                  <a:pt x="3287306" y="849896"/>
                  <a:pt x="3291535" y="851396"/>
                </a:cubicBezTo>
                <a:cubicBezTo>
                  <a:pt x="3295765" y="852897"/>
                  <a:pt x="3301153" y="853988"/>
                  <a:pt x="3307702" y="854671"/>
                </a:cubicBezTo>
                <a:cubicBezTo>
                  <a:pt x="3314250" y="855353"/>
                  <a:pt x="3322163" y="855694"/>
                  <a:pt x="3331440" y="855694"/>
                </a:cubicBezTo>
                <a:cubicBezTo>
                  <a:pt x="3340717" y="855694"/>
                  <a:pt x="3348630" y="855489"/>
                  <a:pt x="3355178" y="855080"/>
                </a:cubicBezTo>
                <a:cubicBezTo>
                  <a:pt x="3361726" y="854671"/>
                  <a:pt x="3367115" y="853784"/>
                  <a:pt x="3371344" y="852420"/>
                </a:cubicBezTo>
                <a:cubicBezTo>
                  <a:pt x="3375574" y="851055"/>
                  <a:pt x="3378916" y="849214"/>
                  <a:pt x="3381372" y="846894"/>
                </a:cubicBezTo>
                <a:cubicBezTo>
                  <a:pt x="3383827" y="844575"/>
                  <a:pt x="3385601" y="841642"/>
                  <a:pt x="3386692" y="838095"/>
                </a:cubicBezTo>
                <a:lnTo>
                  <a:pt x="3540171" y="407535"/>
                </a:lnTo>
                <a:lnTo>
                  <a:pt x="3540990" y="407535"/>
                </a:lnTo>
                <a:lnTo>
                  <a:pt x="3540990" y="838504"/>
                </a:lnTo>
                <a:cubicBezTo>
                  <a:pt x="3540990" y="841233"/>
                  <a:pt x="3541809" y="843688"/>
                  <a:pt x="3543446" y="845871"/>
                </a:cubicBezTo>
                <a:cubicBezTo>
                  <a:pt x="3545083" y="848054"/>
                  <a:pt x="3547811" y="849827"/>
                  <a:pt x="3551631" y="851192"/>
                </a:cubicBezTo>
                <a:cubicBezTo>
                  <a:pt x="3555451" y="852556"/>
                  <a:pt x="3560635" y="853647"/>
                  <a:pt x="3567184" y="854466"/>
                </a:cubicBezTo>
                <a:cubicBezTo>
                  <a:pt x="3573732" y="855285"/>
                  <a:pt x="3581918" y="855694"/>
                  <a:pt x="3591740" y="855694"/>
                </a:cubicBezTo>
                <a:cubicBezTo>
                  <a:pt x="3601836" y="855694"/>
                  <a:pt x="3610158" y="855285"/>
                  <a:pt x="3616706" y="854466"/>
                </a:cubicBezTo>
                <a:cubicBezTo>
                  <a:pt x="3623255" y="853647"/>
                  <a:pt x="3628507" y="852556"/>
                  <a:pt x="3632463" y="851192"/>
                </a:cubicBezTo>
                <a:cubicBezTo>
                  <a:pt x="3636420" y="849827"/>
                  <a:pt x="3639148" y="848054"/>
                  <a:pt x="3640649" y="845871"/>
                </a:cubicBezTo>
                <a:cubicBezTo>
                  <a:pt x="3642150" y="843688"/>
                  <a:pt x="3642900" y="841233"/>
                  <a:pt x="3642900" y="838504"/>
                </a:cubicBezTo>
                <a:lnTo>
                  <a:pt x="3642900" y="366607"/>
                </a:lnTo>
                <a:cubicBezTo>
                  <a:pt x="3642900" y="359786"/>
                  <a:pt x="3642013" y="353715"/>
                  <a:pt x="3640240" y="348394"/>
                </a:cubicBezTo>
                <a:cubicBezTo>
                  <a:pt x="3638466" y="343074"/>
                  <a:pt x="3635874" y="338572"/>
                  <a:pt x="3632463" y="334888"/>
                </a:cubicBezTo>
                <a:cubicBezTo>
                  <a:pt x="3629053" y="331205"/>
                  <a:pt x="3624687" y="328408"/>
                  <a:pt x="3619367" y="326498"/>
                </a:cubicBezTo>
                <a:cubicBezTo>
                  <a:pt x="3614046" y="324588"/>
                  <a:pt x="3607702" y="323633"/>
                  <a:pt x="3600335" y="323633"/>
                </a:cubicBezTo>
                <a:lnTo>
                  <a:pt x="3527893" y="323633"/>
                </a:lnTo>
                <a:cubicBezTo>
                  <a:pt x="3517797" y="323633"/>
                  <a:pt x="3508930" y="324656"/>
                  <a:pt x="3501290" y="326703"/>
                </a:cubicBezTo>
                <a:cubicBezTo>
                  <a:pt x="3493650" y="328749"/>
                  <a:pt x="3487034" y="332228"/>
                  <a:pt x="3481440" y="337139"/>
                </a:cubicBezTo>
                <a:cubicBezTo>
                  <a:pt x="3475847" y="342051"/>
                  <a:pt x="3470935" y="348463"/>
                  <a:pt x="3466706" y="356375"/>
                </a:cubicBezTo>
                <a:cubicBezTo>
                  <a:pt x="3462477" y="364288"/>
                  <a:pt x="3458589" y="373974"/>
                  <a:pt x="3455042" y="385434"/>
                </a:cubicBezTo>
                <a:lnTo>
                  <a:pt x="3336351" y="700168"/>
                </a:lnTo>
                <a:lnTo>
                  <a:pt x="3334714" y="700168"/>
                </a:lnTo>
                <a:lnTo>
                  <a:pt x="3220117" y="384615"/>
                </a:lnTo>
                <a:cubicBezTo>
                  <a:pt x="3216842" y="373156"/>
                  <a:pt x="3213022" y="363538"/>
                  <a:pt x="3208657" y="355761"/>
                </a:cubicBezTo>
                <a:cubicBezTo>
                  <a:pt x="3204291" y="347985"/>
                  <a:pt x="3198834" y="341710"/>
                  <a:pt x="3192286" y="336935"/>
                </a:cubicBezTo>
                <a:cubicBezTo>
                  <a:pt x="3185737" y="332160"/>
                  <a:pt x="3177961" y="328749"/>
                  <a:pt x="3168957" y="326703"/>
                </a:cubicBezTo>
                <a:cubicBezTo>
                  <a:pt x="3159953" y="324656"/>
                  <a:pt x="3149175" y="323633"/>
                  <a:pt x="3136624" y="323633"/>
                </a:cubicBezTo>
                <a:close/>
                <a:moveTo>
                  <a:pt x="0" y="0"/>
                </a:moveTo>
                <a:lnTo>
                  <a:pt x="8453337" y="0"/>
                </a:lnTo>
                <a:lnTo>
                  <a:pt x="8453337" y="1313234"/>
                </a:lnTo>
                <a:lnTo>
                  <a:pt x="0" y="1313234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07D045-0C7C-DF26-1006-4B8B85FA21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52" r="27048"/>
          <a:stretch/>
        </p:blipFill>
        <p:spPr>
          <a:xfrm>
            <a:off x="7811311" y="2175641"/>
            <a:ext cx="3822970" cy="454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485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Отдых в Гродно. Все что нужно знать о Гродно:погода, карта,  достопримечательности, отели">
            <a:extLst>
              <a:ext uri="{FF2B5EF4-FFF2-40B4-BE49-F238E27FC236}">
                <a16:creationId xmlns:a16="http://schemas.microsoft.com/office/drawing/2014/main" id="{598F91F4-4B45-AE37-AAFD-F9AAFBD34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4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31DC61A8-75F2-8ED8-DB95-E6EDEB358495}"/>
              </a:ext>
            </a:extLst>
          </p:cNvPr>
          <p:cNvSpPr/>
          <p:nvPr/>
        </p:nvSpPr>
        <p:spPr>
          <a:xfrm>
            <a:off x="515566" y="278908"/>
            <a:ext cx="7120646" cy="1303506"/>
          </a:xfrm>
          <a:custGeom>
            <a:avLst/>
            <a:gdLst/>
            <a:ahLst/>
            <a:cxnLst/>
            <a:rect l="l" t="t" r="r" b="b"/>
            <a:pathLst>
              <a:path w="7120646" h="1303506">
                <a:moveTo>
                  <a:pt x="3515797" y="437386"/>
                </a:moveTo>
                <a:lnTo>
                  <a:pt x="3685461" y="437386"/>
                </a:lnTo>
                <a:lnTo>
                  <a:pt x="3685461" y="839222"/>
                </a:lnTo>
                <a:lnTo>
                  <a:pt x="3394948" y="839222"/>
                </a:lnTo>
                <a:cubicBezTo>
                  <a:pt x="3406855" y="824538"/>
                  <a:pt x="3418364" y="807572"/>
                  <a:pt x="3429476" y="788323"/>
                </a:cubicBezTo>
                <a:cubicBezTo>
                  <a:pt x="3440589" y="769075"/>
                  <a:pt x="3451205" y="744171"/>
                  <a:pt x="3461325" y="713611"/>
                </a:cubicBezTo>
                <a:cubicBezTo>
                  <a:pt x="3471446" y="683052"/>
                  <a:pt x="3480971" y="645547"/>
                  <a:pt x="3489901" y="601097"/>
                </a:cubicBezTo>
                <a:cubicBezTo>
                  <a:pt x="3498830" y="556647"/>
                  <a:pt x="3507462" y="502077"/>
                  <a:pt x="3515797" y="437386"/>
                </a:cubicBezTo>
                <a:close/>
                <a:moveTo>
                  <a:pt x="2320195" y="429647"/>
                </a:moveTo>
                <a:cubicBezTo>
                  <a:pt x="2345750" y="429647"/>
                  <a:pt x="2367114" y="435600"/>
                  <a:pt x="2384284" y="447507"/>
                </a:cubicBezTo>
                <a:cubicBezTo>
                  <a:pt x="2401455" y="459413"/>
                  <a:pt x="2415132" y="475288"/>
                  <a:pt x="2425315" y="495132"/>
                </a:cubicBezTo>
                <a:cubicBezTo>
                  <a:pt x="2435497" y="514975"/>
                  <a:pt x="2442684" y="537697"/>
                  <a:pt x="2446876" y="563295"/>
                </a:cubicBezTo>
                <a:cubicBezTo>
                  <a:pt x="2451068" y="588893"/>
                  <a:pt x="2453164" y="615385"/>
                  <a:pt x="2453164" y="642769"/>
                </a:cubicBezTo>
                <a:cubicBezTo>
                  <a:pt x="2453164" y="667772"/>
                  <a:pt x="2450569" y="692577"/>
                  <a:pt x="2445378" y="717183"/>
                </a:cubicBezTo>
                <a:cubicBezTo>
                  <a:pt x="2440188" y="741789"/>
                  <a:pt x="2432102" y="764014"/>
                  <a:pt x="2421120" y="783858"/>
                </a:cubicBezTo>
                <a:cubicBezTo>
                  <a:pt x="2410137" y="803702"/>
                  <a:pt x="2395761" y="819577"/>
                  <a:pt x="2377992" y="831483"/>
                </a:cubicBezTo>
                <a:cubicBezTo>
                  <a:pt x="2360222" y="843390"/>
                  <a:pt x="2338960" y="849343"/>
                  <a:pt x="2314205" y="849343"/>
                </a:cubicBezTo>
                <a:cubicBezTo>
                  <a:pt x="2287453" y="849343"/>
                  <a:pt x="2261898" y="840611"/>
                  <a:pt x="2237540" y="823149"/>
                </a:cubicBezTo>
                <a:cubicBezTo>
                  <a:pt x="2213182" y="805686"/>
                  <a:pt x="2187425" y="780485"/>
                  <a:pt x="2160270" y="747544"/>
                </a:cubicBezTo>
                <a:lnTo>
                  <a:pt x="2160270" y="534422"/>
                </a:lnTo>
                <a:cubicBezTo>
                  <a:pt x="2175841" y="514975"/>
                  <a:pt x="2190616" y="498604"/>
                  <a:pt x="2204593" y="485309"/>
                </a:cubicBezTo>
                <a:cubicBezTo>
                  <a:pt x="2218570" y="472014"/>
                  <a:pt x="2231948" y="461298"/>
                  <a:pt x="2244725" y="453162"/>
                </a:cubicBezTo>
                <a:cubicBezTo>
                  <a:pt x="2257503" y="445026"/>
                  <a:pt x="2270081" y="439073"/>
                  <a:pt x="2282458" y="435303"/>
                </a:cubicBezTo>
                <a:cubicBezTo>
                  <a:pt x="2294836" y="431532"/>
                  <a:pt x="2307415" y="429647"/>
                  <a:pt x="2320195" y="429647"/>
                </a:cubicBezTo>
                <a:close/>
                <a:moveTo>
                  <a:pt x="4865677" y="427266"/>
                </a:moveTo>
                <a:cubicBezTo>
                  <a:pt x="4897316" y="427266"/>
                  <a:pt x="4923746" y="432922"/>
                  <a:pt x="4944970" y="444232"/>
                </a:cubicBezTo>
                <a:cubicBezTo>
                  <a:pt x="4966193" y="455543"/>
                  <a:pt x="4983013" y="470922"/>
                  <a:pt x="4995427" y="490369"/>
                </a:cubicBezTo>
                <a:cubicBezTo>
                  <a:pt x="5007842" y="509816"/>
                  <a:pt x="5016753" y="532438"/>
                  <a:pt x="5022161" y="558235"/>
                </a:cubicBezTo>
                <a:cubicBezTo>
                  <a:pt x="5027568" y="584032"/>
                  <a:pt x="5030272" y="611416"/>
                  <a:pt x="5030272" y="640388"/>
                </a:cubicBezTo>
                <a:cubicBezTo>
                  <a:pt x="5030272" y="671344"/>
                  <a:pt x="5027067" y="699721"/>
                  <a:pt x="5020658" y="725518"/>
                </a:cubicBezTo>
                <a:cubicBezTo>
                  <a:pt x="5014249" y="751314"/>
                  <a:pt x="5004237" y="773540"/>
                  <a:pt x="4990623" y="792193"/>
                </a:cubicBezTo>
                <a:cubicBezTo>
                  <a:pt x="4977008" y="810846"/>
                  <a:pt x="4959589" y="825332"/>
                  <a:pt x="4938366" y="835650"/>
                </a:cubicBezTo>
                <a:cubicBezTo>
                  <a:pt x="4917142" y="845969"/>
                  <a:pt x="4892113" y="851129"/>
                  <a:pt x="4863277" y="851129"/>
                </a:cubicBezTo>
                <a:cubicBezTo>
                  <a:pt x="4831639" y="851129"/>
                  <a:pt x="4805208" y="845473"/>
                  <a:pt x="4783984" y="834162"/>
                </a:cubicBezTo>
                <a:cubicBezTo>
                  <a:pt x="4762761" y="822851"/>
                  <a:pt x="4745843" y="807572"/>
                  <a:pt x="4733229" y="788323"/>
                </a:cubicBezTo>
                <a:cubicBezTo>
                  <a:pt x="4720616" y="769075"/>
                  <a:pt x="4711606" y="746552"/>
                  <a:pt x="4706198" y="720755"/>
                </a:cubicBezTo>
                <a:cubicBezTo>
                  <a:pt x="4700791" y="694958"/>
                  <a:pt x="4698087" y="667375"/>
                  <a:pt x="4698087" y="638007"/>
                </a:cubicBezTo>
                <a:cubicBezTo>
                  <a:pt x="4698087" y="607447"/>
                  <a:pt x="4701391" y="579269"/>
                  <a:pt x="4707998" y="553472"/>
                </a:cubicBezTo>
                <a:cubicBezTo>
                  <a:pt x="4714606" y="527675"/>
                  <a:pt x="4724717" y="505351"/>
                  <a:pt x="4738331" y="486500"/>
                </a:cubicBezTo>
                <a:cubicBezTo>
                  <a:pt x="4751946" y="467648"/>
                  <a:pt x="4769266" y="453063"/>
                  <a:pt x="4790291" y="442744"/>
                </a:cubicBezTo>
                <a:cubicBezTo>
                  <a:pt x="4811316" y="432425"/>
                  <a:pt x="4836445" y="427266"/>
                  <a:pt x="4865677" y="427266"/>
                </a:cubicBezTo>
                <a:close/>
                <a:moveTo>
                  <a:pt x="2932102" y="427266"/>
                </a:moveTo>
                <a:cubicBezTo>
                  <a:pt x="2963740" y="427266"/>
                  <a:pt x="2990171" y="432922"/>
                  <a:pt x="3011395" y="444232"/>
                </a:cubicBezTo>
                <a:cubicBezTo>
                  <a:pt x="3032618" y="455543"/>
                  <a:pt x="3049437" y="470922"/>
                  <a:pt x="3061852" y="490369"/>
                </a:cubicBezTo>
                <a:cubicBezTo>
                  <a:pt x="3074267" y="509816"/>
                  <a:pt x="3083178" y="532438"/>
                  <a:pt x="3088585" y="558235"/>
                </a:cubicBezTo>
                <a:cubicBezTo>
                  <a:pt x="3093993" y="584032"/>
                  <a:pt x="3096697" y="611416"/>
                  <a:pt x="3096697" y="640388"/>
                </a:cubicBezTo>
                <a:cubicBezTo>
                  <a:pt x="3096697" y="671344"/>
                  <a:pt x="3093492" y="699721"/>
                  <a:pt x="3087083" y="725518"/>
                </a:cubicBezTo>
                <a:cubicBezTo>
                  <a:pt x="3080674" y="751314"/>
                  <a:pt x="3070663" y="773540"/>
                  <a:pt x="3057048" y="792193"/>
                </a:cubicBezTo>
                <a:cubicBezTo>
                  <a:pt x="3043433" y="810846"/>
                  <a:pt x="3026014" y="825332"/>
                  <a:pt x="3004791" y="835650"/>
                </a:cubicBezTo>
                <a:cubicBezTo>
                  <a:pt x="2983567" y="845969"/>
                  <a:pt x="2958538" y="851129"/>
                  <a:pt x="2929702" y="851129"/>
                </a:cubicBezTo>
                <a:cubicBezTo>
                  <a:pt x="2898064" y="851129"/>
                  <a:pt x="2871633" y="845473"/>
                  <a:pt x="2850409" y="834162"/>
                </a:cubicBezTo>
                <a:cubicBezTo>
                  <a:pt x="2829186" y="822851"/>
                  <a:pt x="2812267" y="807572"/>
                  <a:pt x="2799654" y="788323"/>
                </a:cubicBezTo>
                <a:cubicBezTo>
                  <a:pt x="2787041" y="769075"/>
                  <a:pt x="2778031" y="746552"/>
                  <a:pt x="2772623" y="720755"/>
                </a:cubicBezTo>
                <a:cubicBezTo>
                  <a:pt x="2767216" y="694958"/>
                  <a:pt x="2764512" y="667375"/>
                  <a:pt x="2764512" y="638007"/>
                </a:cubicBezTo>
                <a:cubicBezTo>
                  <a:pt x="2764512" y="607447"/>
                  <a:pt x="2767816" y="579269"/>
                  <a:pt x="2774423" y="553472"/>
                </a:cubicBezTo>
                <a:cubicBezTo>
                  <a:pt x="2781031" y="527675"/>
                  <a:pt x="2791142" y="505351"/>
                  <a:pt x="2804756" y="486500"/>
                </a:cubicBezTo>
                <a:cubicBezTo>
                  <a:pt x="2818371" y="467648"/>
                  <a:pt x="2835691" y="453063"/>
                  <a:pt x="2856716" y="442744"/>
                </a:cubicBezTo>
                <a:cubicBezTo>
                  <a:pt x="2877741" y="432425"/>
                  <a:pt x="2902870" y="427266"/>
                  <a:pt x="2932102" y="427266"/>
                </a:cubicBezTo>
                <a:close/>
                <a:moveTo>
                  <a:pt x="3456265" y="356424"/>
                </a:moveTo>
                <a:cubicBezTo>
                  <a:pt x="3451503" y="356424"/>
                  <a:pt x="3447336" y="357218"/>
                  <a:pt x="3443764" y="358805"/>
                </a:cubicBezTo>
                <a:cubicBezTo>
                  <a:pt x="3440192" y="360393"/>
                  <a:pt x="3437116" y="362476"/>
                  <a:pt x="3434536" y="365056"/>
                </a:cubicBezTo>
                <a:cubicBezTo>
                  <a:pt x="3431957" y="367636"/>
                  <a:pt x="3429972" y="371207"/>
                  <a:pt x="3428583" y="375772"/>
                </a:cubicBezTo>
                <a:cubicBezTo>
                  <a:pt x="3427194" y="380336"/>
                  <a:pt x="3426103" y="385396"/>
                  <a:pt x="3425309" y="390952"/>
                </a:cubicBezTo>
                <a:cubicBezTo>
                  <a:pt x="3417768" y="458818"/>
                  <a:pt x="3409434" y="517158"/>
                  <a:pt x="3400306" y="565974"/>
                </a:cubicBezTo>
                <a:cubicBezTo>
                  <a:pt x="3391178" y="614789"/>
                  <a:pt x="3381157" y="656561"/>
                  <a:pt x="3370243" y="691287"/>
                </a:cubicBezTo>
                <a:cubicBezTo>
                  <a:pt x="3359329" y="726014"/>
                  <a:pt x="3347522" y="754886"/>
                  <a:pt x="3334822" y="777905"/>
                </a:cubicBezTo>
                <a:cubicBezTo>
                  <a:pt x="3322122" y="800924"/>
                  <a:pt x="3308430" y="821363"/>
                  <a:pt x="3293745" y="839222"/>
                </a:cubicBezTo>
                <a:lnTo>
                  <a:pt x="3255645" y="839222"/>
                </a:lnTo>
                <a:cubicBezTo>
                  <a:pt x="3246517" y="839222"/>
                  <a:pt x="3240365" y="840810"/>
                  <a:pt x="3237190" y="843985"/>
                </a:cubicBezTo>
                <a:cubicBezTo>
                  <a:pt x="3234015" y="847160"/>
                  <a:pt x="3232428" y="853708"/>
                  <a:pt x="3232428" y="863630"/>
                </a:cubicBezTo>
                <a:lnTo>
                  <a:pt x="3232428" y="1102350"/>
                </a:lnTo>
                <a:cubicBezTo>
                  <a:pt x="3232428" y="1105128"/>
                  <a:pt x="3233122" y="1107411"/>
                  <a:pt x="3234511" y="1109197"/>
                </a:cubicBezTo>
                <a:cubicBezTo>
                  <a:pt x="3235901" y="1110982"/>
                  <a:pt x="3238282" y="1112471"/>
                  <a:pt x="3241655" y="1113661"/>
                </a:cubicBezTo>
                <a:cubicBezTo>
                  <a:pt x="3245029" y="1114852"/>
                  <a:pt x="3249394" y="1115844"/>
                  <a:pt x="3254752" y="1116638"/>
                </a:cubicBezTo>
                <a:cubicBezTo>
                  <a:pt x="3260110" y="1117432"/>
                  <a:pt x="3266956" y="1117829"/>
                  <a:pt x="3275290" y="1117829"/>
                </a:cubicBezTo>
                <a:cubicBezTo>
                  <a:pt x="3282831" y="1117829"/>
                  <a:pt x="3289181" y="1117432"/>
                  <a:pt x="3294340" y="1116638"/>
                </a:cubicBezTo>
                <a:cubicBezTo>
                  <a:pt x="3299500" y="1115844"/>
                  <a:pt x="3303766" y="1114852"/>
                  <a:pt x="3307140" y="1113661"/>
                </a:cubicBezTo>
                <a:cubicBezTo>
                  <a:pt x="3310513" y="1112471"/>
                  <a:pt x="3312795" y="1110982"/>
                  <a:pt x="3313986" y="1109197"/>
                </a:cubicBezTo>
                <a:cubicBezTo>
                  <a:pt x="3315176" y="1107411"/>
                  <a:pt x="3315772" y="1105128"/>
                  <a:pt x="3315772" y="1102350"/>
                </a:cubicBezTo>
                <a:lnTo>
                  <a:pt x="3315772" y="922566"/>
                </a:lnTo>
                <a:lnTo>
                  <a:pt x="3798570" y="922566"/>
                </a:lnTo>
                <a:lnTo>
                  <a:pt x="3798570" y="1102350"/>
                </a:lnTo>
                <a:cubicBezTo>
                  <a:pt x="3798570" y="1105128"/>
                  <a:pt x="3799265" y="1107411"/>
                  <a:pt x="3800654" y="1109197"/>
                </a:cubicBezTo>
                <a:cubicBezTo>
                  <a:pt x="3802043" y="1110982"/>
                  <a:pt x="3804424" y="1112471"/>
                  <a:pt x="3807797" y="1113661"/>
                </a:cubicBezTo>
                <a:cubicBezTo>
                  <a:pt x="3811171" y="1114852"/>
                  <a:pt x="3815437" y="1115844"/>
                  <a:pt x="3820597" y="1116638"/>
                </a:cubicBezTo>
                <a:cubicBezTo>
                  <a:pt x="3825756" y="1117432"/>
                  <a:pt x="3832304" y="1117829"/>
                  <a:pt x="3840242" y="1117829"/>
                </a:cubicBezTo>
                <a:cubicBezTo>
                  <a:pt x="3847782" y="1117829"/>
                  <a:pt x="3854331" y="1117432"/>
                  <a:pt x="3859887" y="1116638"/>
                </a:cubicBezTo>
                <a:cubicBezTo>
                  <a:pt x="3865443" y="1115844"/>
                  <a:pt x="3869908" y="1114852"/>
                  <a:pt x="3873282" y="1113661"/>
                </a:cubicBezTo>
                <a:cubicBezTo>
                  <a:pt x="3876655" y="1112471"/>
                  <a:pt x="3878937" y="1110982"/>
                  <a:pt x="3880128" y="1109197"/>
                </a:cubicBezTo>
                <a:cubicBezTo>
                  <a:pt x="3881319" y="1107411"/>
                  <a:pt x="3881914" y="1105128"/>
                  <a:pt x="3881914" y="1102350"/>
                </a:cubicBezTo>
                <a:lnTo>
                  <a:pt x="3881914" y="863630"/>
                </a:lnTo>
                <a:cubicBezTo>
                  <a:pt x="3881914" y="853708"/>
                  <a:pt x="3880128" y="847160"/>
                  <a:pt x="3876556" y="843985"/>
                </a:cubicBezTo>
                <a:cubicBezTo>
                  <a:pt x="3872984" y="840810"/>
                  <a:pt x="3867031" y="839222"/>
                  <a:pt x="3858697" y="839222"/>
                </a:cubicBezTo>
                <a:lnTo>
                  <a:pt x="3784282" y="839222"/>
                </a:lnTo>
                <a:lnTo>
                  <a:pt x="3784282" y="391547"/>
                </a:lnTo>
                <a:cubicBezTo>
                  <a:pt x="3784282" y="379641"/>
                  <a:pt x="3781604" y="370811"/>
                  <a:pt x="3776246" y="365056"/>
                </a:cubicBezTo>
                <a:cubicBezTo>
                  <a:pt x="3770888" y="359301"/>
                  <a:pt x="3763447" y="356424"/>
                  <a:pt x="3753922" y="356424"/>
                </a:cubicBezTo>
                <a:close/>
                <a:moveTo>
                  <a:pt x="4034909" y="353447"/>
                </a:moveTo>
                <a:cubicBezTo>
                  <a:pt x="4025384" y="353447"/>
                  <a:pt x="4017447" y="353745"/>
                  <a:pt x="4011097" y="354340"/>
                </a:cubicBezTo>
                <a:cubicBezTo>
                  <a:pt x="4004747" y="354936"/>
                  <a:pt x="3999687" y="356126"/>
                  <a:pt x="3995916" y="357912"/>
                </a:cubicBezTo>
                <a:cubicBezTo>
                  <a:pt x="3992146" y="359698"/>
                  <a:pt x="3989566" y="361682"/>
                  <a:pt x="3988177" y="363865"/>
                </a:cubicBezTo>
                <a:cubicBezTo>
                  <a:pt x="3986788" y="366048"/>
                  <a:pt x="3986094" y="368727"/>
                  <a:pt x="3986094" y="371902"/>
                </a:cubicBezTo>
                <a:lnTo>
                  <a:pt x="3986094" y="907683"/>
                </a:lnTo>
                <a:cubicBezTo>
                  <a:pt x="3986094" y="910858"/>
                  <a:pt x="3986788" y="913537"/>
                  <a:pt x="3988177" y="915720"/>
                </a:cubicBezTo>
                <a:cubicBezTo>
                  <a:pt x="3989566" y="917903"/>
                  <a:pt x="3992146" y="919788"/>
                  <a:pt x="3995916" y="921375"/>
                </a:cubicBezTo>
                <a:cubicBezTo>
                  <a:pt x="3999687" y="922963"/>
                  <a:pt x="4004747" y="924154"/>
                  <a:pt x="4011097" y="924947"/>
                </a:cubicBezTo>
                <a:cubicBezTo>
                  <a:pt x="4017447" y="925741"/>
                  <a:pt x="4025384" y="926138"/>
                  <a:pt x="4034909" y="926138"/>
                </a:cubicBezTo>
                <a:cubicBezTo>
                  <a:pt x="4044831" y="926138"/>
                  <a:pt x="4052967" y="925741"/>
                  <a:pt x="4059317" y="924947"/>
                </a:cubicBezTo>
                <a:cubicBezTo>
                  <a:pt x="4065667" y="924154"/>
                  <a:pt x="4070628" y="922963"/>
                  <a:pt x="4074200" y="921375"/>
                </a:cubicBezTo>
                <a:cubicBezTo>
                  <a:pt x="4077772" y="919788"/>
                  <a:pt x="4080351" y="917903"/>
                  <a:pt x="4081939" y="915720"/>
                </a:cubicBezTo>
                <a:cubicBezTo>
                  <a:pt x="4083526" y="913537"/>
                  <a:pt x="4084320" y="910858"/>
                  <a:pt x="4084320" y="907683"/>
                </a:cubicBezTo>
                <a:lnTo>
                  <a:pt x="4084320" y="672535"/>
                </a:lnTo>
                <a:lnTo>
                  <a:pt x="4357569" y="672535"/>
                </a:lnTo>
                <a:lnTo>
                  <a:pt x="4357569" y="907683"/>
                </a:lnTo>
                <a:cubicBezTo>
                  <a:pt x="4357569" y="910858"/>
                  <a:pt x="4358362" y="913537"/>
                  <a:pt x="4359950" y="915720"/>
                </a:cubicBezTo>
                <a:cubicBezTo>
                  <a:pt x="4361537" y="917903"/>
                  <a:pt x="4364117" y="919788"/>
                  <a:pt x="4367689" y="921375"/>
                </a:cubicBezTo>
                <a:cubicBezTo>
                  <a:pt x="4371261" y="922963"/>
                  <a:pt x="4376222" y="924154"/>
                  <a:pt x="4382572" y="924947"/>
                </a:cubicBezTo>
                <a:cubicBezTo>
                  <a:pt x="4388922" y="925741"/>
                  <a:pt x="4397058" y="926138"/>
                  <a:pt x="4406979" y="926138"/>
                </a:cubicBezTo>
                <a:cubicBezTo>
                  <a:pt x="4416504" y="926138"/>
                  <a:pt x="4424442" y="925741"/>
                  <a:pt x="4430792" y="924947"/>
                </a:cubicBezTo>
                <a:cubicBezTo>
                  <a:pt x="4437142" y="924154"/>
                  <a:pt x="4442103" y="922963"/>
                  <a:pt x="4445675" y="921375"/>
                </a:cubicBezTo>
                <a:cubicBezTo>
                  <a:pt x="4449247" y="919788"/>
                  <a:pt x="4451826" y="917903"/>
                  <a:pt x="4453414" y="915720"/>
                </a:cubicBezTo>
                <a:cubicBezTo>
                  <a:pt x="4455001" y="913537"/>
                  <a:pt x="4455795" y="910858"/>
                  <a:pt x="4455795" y="907683"/>
                </a:cubicBezTo>
                <a:lnTo>
                  <a:pt x="4455795" y="371902"/>
                </a:lnTo>
                <a:cubicBezTo>
                  <a:pt x="4455795" y="368727"/>
                  <a:pt x="4455001" y="366048"/>
                  <a:pt x="4453414" y="363865"/>
                </a:cubicBezTo>
                <a:cubicBezTo>
                  <a:pt x="4451826" y="361682"/>
                  <a:pt x="4449247" y="359698"/>
                  <a:pt x="4445675" y="357912"/>
                </a:cubicBezTo>
                <a:cubicBezTo>
                  <a:pt x="4442103" y="356126"/>
                  <a:pt x="4437142" y="354936"/>
                  <a:pt x="4430792" y="354340"/>
                </a:cubicBezTo>
                <a:cubicBezTo>
                  <a:pt x="4424442" y="353745"/>
                  <a:pt x="4416504" y="353447"/>
                  <a:pt x="4406979" y="353447"/>
                </a:cubicBezTo>
                <a:cubicBezTo>
                  <a:pt x="4397058" y="353447"/>
                  <a:pt x="4388922" y="353745"/>
                  <a:pt x="4382572" y="354340"/>
                </a:cubicBezTo>
                <a:cubicBezTo>
                  <a:pt x="4376222" y="354936"/>
                  <a:pt x="4371261" y="356126"/>
                  <a:pt x="4367689" y="357912"/>
                </a:cubicBezTo>
                <a:cubicBezTo>
                  <a:pt x="4364117" y="359698"/>
                  <a:pt x="4361537" y="361682"/>
                  <a:pt x="4359950" y="363865"/>
                </a:cubicBezTo>
                <a:cubicBezTo>
                  <a:pt x="4358362" y="366048"/>
                  <a:pt x="4357569" y="368727"/>
                  <a:pt x="4357569" y="371902"/>
                </a:cubicBezTo>
                <a:lnTo>
                  <a:pt x="4357569" y="589786"/>
                </a:lnTo>
                <a:lnTo>
                  <a:pt x="4084320" y="589786"/>
                </a:lnTo>
                <a:lnTo>
                  <a:pt x="4084320" y="371902"/>
                </a:lnTo>
                <a:cubicBezTo>
                  <a:pt x="4084320" y="368727"/>
                  <a:pt x="4083526" y="366048"/>
                  <a:pt x="4081939" y="363865"/>
                </a:cubicBezTo>
                <a:cubicBezTo>
                  <a:pt x="4080351" y="361682"/>
                  <a:pt x="4077772" y="359698"/>
                  <a:pt x="4074200" y="357912"/>
                </a:cubicBezTo>
                <a:cubicBezTo>
                  <a:pt x="4070628" y="356126"/>
                  <a:pt x="4065667" y="354936"/>
                  <a:pt x="4059317" y="354340"/>
                </a:cubicBezTo>
                <a:cubicBezTo>
                  <a:pt x="4052967" y="353745"/>
                  <a:pt x="4044831" y="353447"/>
                  <a:pt x="4034909" y="353447"/>
                </a:cubicBezTo>
                <a:close/>
                <a:moveTo>
                  <a:pt x="4869537" y="345113"/>
                </a:moveTo>
                <a:cubicBezTo>
                  <a:pt x="4823897" y="345113"/>
                  <a:pt x="4784011" y="352455"/>
                  <a:pt x="4749879" y="367139"/>
                </a:cubicBezTo>
                <a:cubicBezTo>
                  <a:pt x="4715748" y="381824"/>
                  <a:pt x="4687273" y="402461"/>
                  <a:pt x="4664452" y="429052"/>
                </a:cubicBezTo>
                <a:cubicBezTo>
                  <a:pt x="4641632" y="455643"/>
                  <a:pt x="4624566" y="487293"/>
                  <a:pt x="4613255" y="524004"/>
                </a:cubicBezTo>
                <a:cubicBezTo>
                  <a:pt x="4601944" y="560715"/>
                  <a:pt x="4596289" y="600899"/>
                  <a:pt x="4596289" y="644555"/>
                </a:cubicBezTo>
                <a:cubicBezTo>
                  <a:pt x="4596289" y="689799"/>
                  <a:pt x="4601647" y="730280"/>
                  <a:pt x="4612362" y="765999"/>
                </a:cubicBezTo>
                <a:cubicBezTo>
                  <a:pt x="4623078" y="801718"/>
                  <a:pt x="4639350" y="832079"/>
                  <a:pt x="4661178" y="857082"/>
                </a:cubicBezTo>
                <a:cubicBezTo>
                  <a:pt x="4683006" y="882085"/>
                  <a:pt x="4710291" y="901135"/>
                  <a:pt x="4743033" y="914232"/>
                </a:cubicBezTo>
                <a:cubicBezTo>
                  <a:pt x="4775776" y="927329"/>
                  <a:pt x="4814173" y="933877"/>
                  <a:pt x="4858226" y="933877"/>
                </a:cubicBezTo>
                <a:cubicBezTo>
                  <a:pt x="4903470" y="933877"/>
                  <a:pt x="4943257" y="926436"/>
                  <a:pt x="4977586" y="911553"/>
                </a:cubicBezTo>
                <a:cubicBezTo>
                  <a:pt x="5011916" y="896670"/>
                  <a:pt x="5040491" y="875933"/>
                  <a:pt x="5063311" y="849343"/>
                </a:cubicBezTo>
                <a:cubicBezTo>
                  <a:pt x="5086132" y="822752"/>
                  <a:pt x="5103297" y="791101"/>
                  <a:pt x="5114806" y="754390"/>
                </a:cubicBezTo>
                <a:cubicBezTo>
                  <a:pt x="5126316" y="717679"/>
                  <a:pt x="5132070" y="677496"/>
                  <a:pt x="5132070" y="633839"/>
                </a:cubicBezTo>
                <a:cubicBezTo>
                  <a:pt x="5132070" y="588993"/>
                  <a:pt x="5126613" y="548710"/>
                  <a:pt x="5115699" y="512991"/>
                </a:cubicBezTo>
                <a:cubicBezTo>
                  <a:pt x="5104785" y="477272"/>
                  <a:pt x="5088414" y="446911"/>
                  <a:pt x="5066586" y="421908"/>
                </a:cubicBezTo>
                <a:cubicBezTo>
                  <a:pt x="5044758" y="396905"/>
                  <a:pt x="5017472" y="377855"/>
                  <a:pt x="4984730" y="364758"/>
                </a:cubicBezTo>
                <a:cubicBezTo>
                  <a:pt x="4951988" y="351661"/>
                  <a:pt x="4913590" y="345113"/>
                  <a:pt x="4869537" y="345113"/>
                </a:cubicBezTo>
                <a:close/>
                <a:moveTo>
                  <a:pt x="2935962" y="345113"/>
                </a:moveTo>
                <a:cubicBezTo>
                  <a:pt x="2890322" y="345113"/>
                  <a:pt x="2850436" y="352455"/>
                  <a:pt x="2816304" y="367139"/>
                </a:cubicBezTo>
                <a:cubicBezTo>
                  <a:pt x="2782173" y="381824"/>
                  <a:pt x="2753697" y="402461"/>
                  <a:pt x="2730877" y="429052"/>
                </a:cubicBezTo>
                <a:cubicBezTo>
                  <a:pt x="2708057" y="455643"/>
                  <a:pt x="2690991" y="487293"/>
                  <a:pt x="2679680" y="524004"/>
                </a:cubicBezTo>
                <a:cubicBezTo>
                  <a:pt x="2668369" y="560715"/>
                  <a:pt x="2662714" y="600899"/>
                  <a:pt x="2662714" y="644555"/>
                </a:cubicBezTo>
                <a:cubicBezTo>
                  <a:pt x="2662714" y="689799"/>
                  <a:pt x="2668072" y="730280"/>
                  <a:pt x="2678787" y="765999"/>
                </a:cubicBezTo>
                <a:cubicBezTo>
                  <a:pt x="2689503" y="801718"/>
                  <a:pt x="2705775" y="832079"/>
                  <a:pt x="2727603" y="857082"/>
                </a:cubicBezTo>
                <a:cubicBezTo>
                  <a:pt x="2749431" y="882085"/>
                  <a:pt x="2776716" y="901135"/>
                  <a:pt x="2809458" y="914232"/>
                </a:cubicBezTo>
                <a:cubicBezTo>
                  <a:pt x="2842200" y="927329"/>
                  <a:pt x="2880598" y="933877"/>
                  <a:pt x="2924651" y="933877"/>
                </a:cubicBezTo>
                <a:cubicBezTo>
                  <a:pt x="2969895" y="933877"/>
                  <a:pt x="3009682" y="926436"/>
                  <a:pt x="3044012" y="911553"/>
                </a:cubicBezTo>
                <a:cubicBezTo>
                  <a:pt x="3078341" y="896670"/>
                  <a:pt x="3106916" y="875933"/>
                  <a:pt x="3129736" y="849343"/>
                </a:cubicBezTo>
                <a:cubicBezTo>
                  <a:pt x="3152557" y="822752"/>
                  <a:pt x="3169722" y="791101"/>
                  <a:pt x="3181231" y="754390"/>
                </a:cubicBezTo>
                <a:cubicBezTo>
                  <a:pt x="3192740" y="717679"/>
                  <a:pt x="3198495" y="677496"/>
                  <a:pt x="3198495" y="633839"/>
                </a:cubicBezTo>
                <a:cubicBezTo>
                  <a:pt x="3198495" y="588993"/>
                  <a:pt x="3193038" y="548710"/>
                  <a:pt x="3182124" y="512991"/>
                </a:cubicBezTo>
                <a:cubicBezTo>
                  <a:pt x="3171210" y="477272"/>
                  <a:pt x="3154839" y="446911"/>
                  <a:pt x="3133011" y="421908"/>
                </a:cubicBezTo>
                <a:cubicBezTo>
                  <a:pt x="3111183" y="396905"/>
                  <a:pt x="3083897" y="377855"/>
                  <a:pt x="3051155" y="364758"/>
                </a:cubicBezTo>
                <a:cubicBezTo>
                  <a:pt x="3018413" y="351661"/>
                  <a:pt x="2980015" y="345113"/>
                  <a:pt x="2935962" y="345113"/>
                </a:cubicBezTo>
                <a:close/>
                <a:moveTo>
                  <a:pt x="2338864" y="345113"/>
                </a:moveTo>
                <a:cubicBezTo>
                  <a:pt x="2321004" y="345113"/>
                  <a:pt x="2304038" y="347197"/>
                  <a:pt x="2287965" y="351364"/>
                </a:cubicBezTo>
                <a:cubicBezTo>
                  <a:pt x="2271891" y="355531"/>
                  <a:pt x="2256215" y="361682"/>
                  <a:pt x="2240935" y="369818"/>
                </a:cubicBezTo>
                <a:cubicBezTo>
                  <a:pt x="2225655" y="377954"/>
                  <a:pt x="2210475" y="388174"/>
                  <a:pt x="2195393" y="400477"/>
                </a:cubicBezTo>
                <a:cubicBezTo>
                  <a:pt x="2180312" y="412780"/>
                  <a:pt x="2164636" y="427266"/>
                  <a:pt x="2148364" y="443935"/>
                </a:cubicBezTo>
                <a:lnTo>
                  <a:pt x="2148364" y="371902"/>
                </a:lnTo>
                <a:cubicBezTo>
                  <a:pt x="2148364" y="368330"/>
                  <a:pt x="2147669" y="365453"/>
                  <a:pt x="2146280" y="363270"/>
                </a:cubicBezTo>
                <a:cubicBezTo>
                  <a:pt x="2144891" y="361087"/>
                  <a:pt x="2142411" y="359202"/>
                  <a:pt x="2138839" y="357614"/>
                </a:cubicBezTo>
                <a:cubicBezTo>
                  <a:pt x="2135267" y="356027"/>
                  <a:pt x="2130802" y="354936"/>
                  <a:pt x="2125445" y="354340"/>
                </a:cubicBezTo>
                <a:cubicBezTo>
                  <a:pt x="2120086" y="353745"/>
                  <a:pt x="2113240" y="353447"/>
                  <a:pt x="2104906" y="353447"/>
                </a:cubicBezTo>
                <a:cubicBezTo>
                  <a:pt x="2096969" y="353447"/>
                  <a:pt x="2090222" y="353745"/>
                  <a:pt x="2084665" y="354340"/>
                </a:cubicBezTo>
                <a:cubicBezTo>
                  <a:pt x="2079109" y="354936"/>
                  <a:pt x="2074545" y="356027"/>
                  <a:pt x="2070973" y="357614"/>
                </a:cubicBezTo>
                <a:cubicBezTo>
                  <a:pt x="2067402" y="359202"/>
                  <a:pt x="2065020" y="361087"/>
                  <a:pt x="2063829" y="363270"/>
                </a:cubicBezTo>
                <a:cubicBezTo>
                  <a:pt x="2062639" y="365453"/>
                  <a:pt x="2062043" y="368330"/>
                  <a:pt x="2062043" y="371902"/>
                </a:cubicBezTo>
                <a:lnTo>
                  <a:pt x="2062043" y="1120210"/>
                </a:lnTo>
                <a:cubicBezTo>
                  <a:pt x="2062043" y="1123385"/>
                  <a:pt x="2062738" y="1126163"/>
                  <a:pt x="2064127" y="1128544"/>
                </a:cubicBezTo>
                <a:cubicBezTo>
                  <a:pt x="2065516" y="1130925"/>
                  <a:pt x="2068096" y="1132910"/>
                  <a:pt x="2071866" y="1134497"/>
                </a:cubicBezTo>
                <a:cubicBezTo>
                  <a:pt x="2075637" y="1136085"/>
                  <a:pt x="2080697" y="1137275"/>
                  <a:pt x="2087047" y="1138069"/>
                </a:cubicBezTo>
                <a:cubicBezTo>
                  <a:pt x="2093397" y="1138863"/>
                  <a:pt x="2101334" y="1139260"/>
                  <a:pt x="2110859" y="1139260"/>
                </a:cubicBezTo>
                <a:cubicBezTo>
                  <a:pt x="2120781" y="1139260"/>
                  <a:pt x="2128917" y="1138863"/>
                  <a:pt x="2135267" y="1138069"/>
                </a:cubicBezTo>
                <a:cubicBezTo>
                  <a:pt x="2141617" y="1137275"/>
                  <a:pt x="2146578" y="1136085"/>
                  <a:pt x="2150150" y="1134497"/>
                </a:cubicBezTo>
                <a:cubicBezTo>
                  <a:pt x="2153722" y="1132910"/>
                  <a:pt x="2156301" y="1130925"/>
                  <a:pt x="2157889" y="1128544"/>
                </a:cubicBezTo>
                <a:cubicBezTo>
                  <a:pt x="2159476" y="1126163"/>
                  <a:pt x="2160270" y="1123385"/>
                  <a:pt x="2160270" y="1120210"/>
                </a:cubicBezTo>
                <a:lnTo>
                  <a:pt x="2160270" y="852319"/>
                </a:lnTo>
                <a:cubicBezTo>
                  <a:pt x="2174558" y="866210"/>
                  <a:pt x="2188051" y="878315"/>
                  <a:pt x="2200751" y="888633"/>
                </a:cubicBezTo>
                <a:cubicBezTo>
                  <a:pt x="2213452" y="898952"/>
                  <a:pt x="2226251" y="907485"/>
                  <a:pt x="2239149" y="914232"/>
                </a:cubicBezTo>
                <a:cubicBezTo>
                  <a:pt x="2252048" y="920979"/>
                  <a:pt x="2265244" y="925940"/>
                  <a:pt x="2278737" y="929115"/>
                </a:cubicBezTo>
                <a:cubicBezTo>
                  <a:pt x="2292231" y="932289"/>
                  <a:pt x="2306916" y="933877"/>
                  <a:pt x="2322790" y="933877"/>
                </a:cubicBezTo>
                <a:cubicBezTo>
                  <a:pt x="2360097" y="933877"/>
                  <a:pt x="2393236" y="926832"/>
                  <a:pt x="2422208" y="912743"/>
                </a:cubicBezTo>
                <a:cubicBezTo>
                  <a:pt x="2451180" y="898654"/>
                  <a:pt x="2475488" y="878612"/>
                  <a:pt x="2495133" y="852617"/>
                </a:cubicBezTo>
                <a:cubicBezTo>
                  <a:pt x="2514779" y="826622"/>
                  <a:pt x="2529662" y="794971"/>
                  <a:pt x="2539782" y="757664"/>
                </a:cubicBezTo>
                <a:cubicBezTo>
                  <a:pt x="2549902" y="720358"/>
                  <a:pt x="2554962" y="678289"/>
                  <a:pt x="2554962" y="631458"/>
                </a:cubicBezTo>
                <a:cubicBezTo>
                  <a:pt x="2554962" y="592564"/>
                  <a:pt x="2550994" y="555754"/>
                  <a:pt x="2543056" y="521028"/>
                </a:cubicBezTo>
                <a:cubicBezTo>
                  <a:pt x="2535119" y="486301"/>
                  <a:pt x="2522518" y="455841"/>
                  <a:pt x="2505254" y="429647"/>
                </a:cubicBezTo>
                <a:cubicBezTo>
                  <a:pt x="2487990" y="403454"/>
                  <a:pt x="2465665" y="382816"/>
                  <a:pt x="2438281" y="367735"/>
                </a:cubicBezTo>
                <a:cubicBezTo>
                  <a:pt x="2410897" y="352654"/>
                  <a:pt x="2377758" y="345113"/>
                  <a:pt x="2338864" y="345113"/>
                </a:cubicBezTo>
                <a:close/>
                <a:moveTo>
                  <a:pt x="1673304" y="152232"/>
                </a:moveTo>
                <a:cubicBezTo>
                  <a:pt x="1662589" y="152232"/>
                  <a:pt x="1653560" y="155704"/>
                  <a:pt x="1646218" y="162650"/>
                </a:cubicBezTo>
                <a:cubicBezTo>
                  <a:pt x="1638876" y="169595"/>
                  <a:pt x="1635205" y="180013"/>
                  <a:pt x="1635205" y="193904"/>
                </a:cubicBezTo>
                <a:lnTo>
                  <a:pt x="1635205" y="907683"/>
                </a:lnTo>
                <a:cubicBezTo>
                  <a:pt x="1635205" y="910858"/>
                  <a:pt x="1635998" y="913537"/>
                  <a:pt x="1637586" y="915720"/>
                </a:cubicBezTo>
                <a:cubicBezTo>
                  <a:pt x="1639173" y="917903"/>
                  <a:pt x="1641951" y="919788"/>
                  <a:pt x="1645920" y="921375"/>
                </a:cubicBezTo>
                <a:cubicBezTo>
                  <a:pt x="1649889" y="922963"/>
                  <a:pt x="1655247" y="924154"/>
                  <a:pt x="1661993" y="924947"/>
                </a:cubicBezTo>
                <a:cubicBezTo>
                  <a:pt x="1668740" y="925741"/>
                  <a:pt x="1676876" y="926138"/>
                  <a:pt x="1686401" y="926138"/>
                </a:cubicBezTo>
                <a:cubicBezTo>
                  <a:pt x="1696323" y="926138"/>
                  <a:pt x="1704559" y="925741"/>
                  <a:pt x="1711107" y="924947"/>
                </a:cubicBezTo>
                <a:cubicBezTo>
                  <a:pt x="1717655" y="924154"/>
                  <a:pt x="1722914" y="922963"/>
                  <a:pt x="1726883" y="921375"/>
                </a:cubicBezTo>
                <a:cubicBezTo>
                  <a:pt x="1730851" y="919788"/>
                  <a:pt x="1733630" y="917903"/>
                  <a:pt x="1735217" y="915720"/>
                </a:cubicBezTo>
                <a:cubicBezTo>
                  <a:pt x="1736805" y="913537"/>
                  <a:pt x="1737598" y="910858"/>
                  <a:pt x="1737598" y="907683"/>
                </a:cubicBezTo>
                <a:lnTo>
                  <a:pt x="1737598" y="240338"/>
                </a:lnTo>
                <a:lnTo>
                  <a:pt x="2028706" y="240338"/>
                </a:lnTo>
                <a:cubicBezTo>
                  <a:pt x="2031881" y="240338"/>
                  <a:pt x="2034758" y="239544"/>
                  <a:pt x="2037338" y="237957"/>
                </a:cubicBezTo>
                <a:cubicBezTo>
                  <a:pt x="2039918" y="236369"/>
                  <a:pt x="2042101" y="233789"/>
                  <a:pt x="2043887" y="230218"/>
                </a:cubicBezTo>
                <a:cubicBezTo>
                  <a:pt x="2045673" y="226646"/>
                  <a:pt x="2046962" y="222082"/>
                  <a:pt x="2047756" y="216525"/>
                </a:cubicBezTo>
                <a:cubicBezTo>
                  <a:pt x="2048550" y="210969"/>
                  <a:pt x="2048947" y="204421"/>
                  <a:pt x="2048947" y="196880"/>
                </a:cubicBezTo>
                <a:cubicBezTo>
                  <a:pt x="2048947" y="181402"/>
                  <a:pt x="2047260" y="170091"/>
                  <a:pt x="2043887" y="162947"/>
                </a:cubicBezTo>
                <a:cubicBezTo>
                  <a:pt x="2040513" y="155804"/>
                  <a:pt x="2035453" y="152232"/>
                  <a:pt x="2028706" y="152232"/>
                </a:cubicBezTo>
                <a:close/>
                <a:moveTo>
                  <a:pt x="0" y="0"/>
                </a:moveTo>
                <a:lnTo>
                  <a:pt x="7120646" y="0"/>
                </a:lnTo>
                <a:lnTo>
                  <a:pt x="7120646" y="1303506"/>
                </a:lnTo>
                <a:lnTo>
                  <a:pt x="0" y="1303506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9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A385FD-93E2-8E2C-83E4-0639EDD3B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92" y="2801862"/>
            <a:ext cx="3091166" cy="3647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077992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pic>
        <p:nvPicPr>
          <p:cNvPr id="15362" name="Picture 2" descr="Что посмотреть в Гомеле и чем живет город: мнение местных жителей и  владельцев бизнеса — последние Новости на Realt">
            <a:extLst>
              <a:ext uri="{FF2B5EF4-FFF2-40B4-BE49-F238E27FC236}">
                <a16:creationId xmlns:a16="http://schemas.microsoft.com/office/drawing/2014/main" id="{17141104-3D5F-AC87-603C-6EC0BBC7A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182" y="-1"/>
            <a:ext cx="12358181" cy="823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DD5C4975-19BB-2850-7D71-214971BA497E}"/>
              </a:ext>
            </a:extLst>
          </p:cNvPr>
          <p:cNvSpPr/>
          <p:nvPr/>
        </p:nvSpPr>
        <p:spPr>
          <a:xfrm>
            <a:off x="220493" y="492757"/>
            <a:ext cx="6123560" cy="1381328"/>
          </a:xfrm>
          <a:custGeom>
            <a:avLst/>
            <a:gdLst/>
            <a:ahLst/>
            <a:cxnLst/>
            <a:rect l="l" t="t" r="r" b="b"/>
            <a:pathLst>
              <a:path w="6123560" h="1381328">
                <a:moveTo>
                  <a:pt x="4453215" y="681141"/>
                </a:moveTo>
                <a:cubicBezTo>
                  <a:pt x="4478609" y="681141"/>
                  <a:pt x="4500012" y="683408"/>
                  <a:pt x="4517425" y="687943"/>
                </a:cubicBezTo>
                <a:cubicBezTo>
                  <a:pt x="4534838" y="692477"/>
                  <a:pt x="4548986" y="699007"/>
                  <a:pt x="4559869" y="707532"/>
                </a:cubicBezTo>
                <a:cubicBezTo>
                  <a:pt x="4570752" y="716057"/>
                  <a:pt x="4578552" y="726396"/>
                  <a:pt x="4583268" y="738549"/>
                </a:cubicBezTo>
                <a:cubicBezTo>
                  <a:pt x="4587984" y="750702"/>
                  <a:pt x="4590342" y="764215"/>
                  <a:pt x="4590342" y="779088"/>
                </a:cubicBezTo>
                <a:cubicBezTo>
                  <a:pt x="4590342" y="810286"/>
                  <a:pt x="4579459" y="834683"/>
                  <a:pt x="4557692" y="852277"/>
                </a:cubicBezTo>
                <a:cubicBezTo>
                  <a:pt x="4535926" y="869871"/>
                  <a:pt x="4502552" y="878668"/>
                  <a:pt x="4457568" y="878668"/>
                </a:cubicBezTo>
                <a:cubicBezTo>
                  <a:pt x="4439793" y="878668"/>
                  <a:pt x="4423649" y="878124"/>
                  <a:pt x="4409139" y="877036"/>
                </a:cubicBezTo>
                <a:cubicBezTo>
                  <a:pt x="4394628" y="875947"/>
                  <a:pt x="4381024" y="874678"/>
                  <a:pt x="4368327" y="873227"/>
                </a:cubicBezTo>
                <a:lnTo>
                  <a:pt x="4368327" y="684950"/>
                </a:lnTo>
                <a:cubicBezTo>
                  <a:pt x="4380299" y="683861"/>
                  <a:pt x="4393630" y="682955"/>
                  <a:pt x="4408322" y="682229"/>
                </a:cubicBezTo>
                <a:cubicBezTo>
                  <a:pt x="4423015" y="681503"/>
                  <a:pt x="4437979" y="681141"/>
                  <a:pt x="4453215" y="681141"/>
                </a:cubicBezTo>
                <a:close/>
                <a:moveTo>
                  <a:pt x="2042573" y="489599"/>
                </a:moveTo>
                <a:cubicBezTo>
                  <a:pt x="2071493" y="489599"/>
                  <a:pt x="2095652" y="494768"/>
                  <a:pt x="2115052" y="505107"/>
                </a:cubicBezTo>
                <a:cubicBezTo>
                  <a:pt x="2134451" y="515446"/>
                  <a:pt x="2149825" y="529503"/>
                  <a:pt x="2161173" y="547279"/>
                </a:cubicBezTo>
                <a:cubicBezTo>
                  <a:pt x="2172521" y="565055"/>
                  <a:pt x="2180666" y="585733"/>
                  <a:pt x="2185609" y="609313"/>
                </a:cubicBezTo>
                <a:cubicBezTo>
                  <a:pt x="2190552" y="632892"/>
                  <a:pt x="2193023" y="657923"/>
                  <a:pt x="2193023" y="684406"/>
                </a:cubicBezTo>
                <a:cubicBezTo>
                  <a:pt x="2193023" y="712702"/>
                  <a:pt x="2190094" y="738640"/>
                  <a:pt x="2184236" y="762220"/>
                </a:cubicBezTo>
                <a:cubicBezTo>
                  <a:pt x="2178377" y="785799"/>
                  <a:pt x="2169226" y="806115"/>
                  <a:pt x="2156781" y="823165"/>
                </a:cubicBezTo>
                <a:cubicBezTo>
                  <a:pt x="2144337" y="840215"/>
                  <a:pt x="2128415" y="853456"/>
                  <a:pt x="2109015" y="862888"/>
                </a:cubicBezTo>
                <a:cubicBezTo>
                  <a:pt x="2089616" y="872320"/>
                  <a:pt x="2066737" y="877036"/>
                  <a:pt x="2040380" y="877036"/>
                </a:cubicBezTo>
                <a:cubicBezTo>
                  <a:pt x="2011460" y="877036"/>
                  <a:pt x="1987301" y="871866"/>
                  <a:pt x="1967901" y="861527"/>
                </a:cubicBezTo>
                <a:cubicBezTo>
                  <a:pt x="1948501" y="851189"/>
                  <a:pt x="1933037" y="837222"/>
                  <a:pt x="1921508" y="819628"/>
                </a:cubicBezTo>
                <a:cubicBezTo>
                  <a:pt x="1909978" y="802033"/>
                  <a:pt x="1901742" y="781446"/>
                  <a:pt x="1896800" y="757866"/>
                </a:cubicBezTo>
                <a:cubicBezTo>
                  <a:pt x="1891857" y="734286"/>
                  <a:pt x="1889386" y="709074"/>
                  <a:pt x="1889386" y="682229"/>
                </a:cubicBezTo>
                <a:cubicBezTo>
                  <a:pt x="1889386" y="654296"/>
                  <a:pt x="1892405" y="628539"/>
                  <a:pt x="1898445" y="604959"/>
                </a:cubicBezTo>
                <a:cubicBezTo>
                  <a:pt x="1904484" y="581379"/>
                  <a:pt x="1913727" y="560974"/>
                  <a:pt x="1926171" y="543742"/>
                </a:cubicBezTo>
                <a:cubicBezTo>
                  <a:pt x="1938616" y="526511"/>
                  <a:pt x="1954447" y="513179"/>
                  <a:pt x="1973666" y="503747"/>
                </a:cubicBezTo>
                <a:cubicBezTo>
                  <a:pt x="1992884" y="494315"/>
                  <a:pt x="2015853" y="489599"/>
                  <a:pt x="2042573" y="489599"/>
                </a:cubicBezTo>
                <a:close/>
                <a:moveTo>
                  <a:pt x="3371467" y="484702"/>
                </a:moveTo>
                <a:cubicBezTo>
                  <a:pt x="3414903" y="484702"/>
                  <a:pt x="3447660" y="498124"/>
                  <a:pt x="3469738" y="524969"/>
                </a:cubicBezTo>
                <a:cubicBezTo>
                  <a:pt x="3491815" y="551814"/>
                  <a:pt x="3502310" y="588816"/>
                  <a:pt x="3501222" y="635976"/>
                </a:cubicBezTo>
                <a:lnTo>
                  <a:pt x="3234043" y="635976"/>
                </a:lnTo>
                <a:cubicBezTo>
                  <a:pt x="3234774" y="616024"/>
                  <a:pt x="3238242" y="596888"/>
                  <a:pt x="3244446" y="578568"/>
                </a:cubicBezTo>
                <a:cubicBezTo>
                  <a:pt x="3250650" y="560248"/>
                  <a:pt x="3259410" y="544196"/>
                  <a:pt x="3270727" y="530410"/>
                </a:cubicBezTo>
                <a:cubicBezTo>
                  <a:pt x="3282043" y="516625"/>
                  <a:pt x="3296096" y="505561"/>
                  <a:pt x="3312886" y="497217"/>
                </a:cubicBezTo>
                <a:cubicBezTo>
                  <a:pt x="3329675" y="488873"/>
                  <a:pt x="3349202" y="484702"/>
                  <a:pt x="3371467" y="484702"/>
                </a:cubicBezTo>
                <a:close/>
                <a:moveTo>
                  <a:pt x="3830021" y="425389"/>
                </a:moveTo>
                <a:cubicBezTo>
                  <a:pt x="3821677" y="425389"/>
                  <a:pt x="3815238" y="428019"/>
                  <a:pt x="3810703" y="433279"/>
                </a:cubicBezTo>
                <a:cubicBezTo>
                  <a:pt x="3806168" y="438539"/>
                  <a:pt x="3803538" y="446611"/>
                  <a:pt x="3802813" y="457494"/>
                </a:cubicBezTo>
                <a:cubicBezTo>
                  <a:pt x="3797371" y="510458"/>
                  <a:pt x="3791567" y="557346"/>
                  <a:pt x="3785400" y="598157"/>
                </a:cubicBezTo>
                <a:cubicBezTo>
                  <a:pt x="3779233" y="638969"/>
                  <a:pt x="3772703" y="674611"/>
                  <a:pt x="3765811" y="705083"/>
                </a:cubicBezTo>
                <a:cubicBezTo>
                  <a:pt x="3758918" y="735556"/>
                  <a:pt x="3751300" y="761222"/>
                  <a:pt x="3742956" y="782081"/>
                </a:cubicBezTo>
                <a:cubicBezTo>
                  <a:pt x="3734612" y="802940"/>
                  <a:pt x="3725725" y="819809"/>
                  <a:pt x="3716293" y="832687"/>
                </a:cubicBezTo>
                <a:cubicBezTo>
                  <a:pt x="3706861" y="845566"/>
                  <a:pt x="3696703" y="854816"/>
                  <a:pt x="3685820" y="860439"/>
                </a:cubicBezTo>
                <a:cubicBezTo>
                  <a:pt x="3674937" y="866062"/>
                  <a:pt x="3663510" y="868873"/>
                  <a:pt x="3651538" y="868873"/>
                </a:cubicBezTo>
                <a:cubicBezTo>
                  <a:pt x="3648636" y="868873"/>
                  <a:pt x="3646187" y="869418"/>
                  <a:pt x="3644192" y="870506"/>
                </a:cubicBezTo>
                <a:cubicBezTo>
                  <a:pt x="3642197" y="871594"/>
                  <a:pt x="3640565" y="873771"/>
                  <a:pt x="3639295" y="877036"/>
                </a:cubicBezTo>
                <a:cubicBezTo>
                  <a:pt x="3638025" y="880301"/>
                  <a:pt x="3637118" y="884654"/>
                  <a:pt x="3636574" y="890095"/>
                </a:cubicBezTo>
                <a:cubicBezTo>
                  <a:pt x="3636030" y="895537"/>
                  <a:pt x="3635758" y="902611"/>
                  <a:pt x="3635758" y="911317"/>
                </a:cubicBezTo>
                <a:cubicBezTo>
                  <a:pt x="3635758" y="919661"/>
                  <a:pt x="3636121" y="926463"/>
                  <a:pt x="3636846" y="931723"/>
                </a:cubicBezTo>
                <a:cubicBezTo>
                  <a:pt x="3637572" y="936983"/>
                  <a:pt x="3638660" y="941064"/>
                  <a:pt x="3640111" y="943967"/>
                </a:cubicBezTo>
                <a:cubicBezTo>
                  <a:pt x="3641562" y="946869"/>
                  <a:pt x="3643467" y="948864"/>
                  <a:pt x="3645825" y="949952"/>
                </a:cubicBezTo>
                <a:cubicBezTo>
                  <a:pt x="3648183" y="951041"/>
                  <a:pt x="3650994" y="951585"/>
                  <a:pt x="3654259" y="951585"/>
                </a:cubicBezTo>
                <a:cubicBezTo>
                  <a:pt x="3674211" y="951585"/>
                  <a:pt x="3692985" y="948501"/>
                  <a:pt x="3710579" y="942334"/>
                </a:cubicBezTo>
                <a:cubicBezTo>
                  <a:pt x="3728173" y="936167"/>
                  <a:pt x="3744498" y="926100"/>
                  <a:pt x="3759553" y="912134"/>
                </a:cubicBezTo>
                <a:cubicBezTo>
                  <a:pt x="3774607" y="898167"/>
                  <a:pt x="3788483" y="879757"/>
                  <a:pt x="3801180" y="856902"/>
                </a:cubicBezTo>
                <a:cubicBezTo>
                  <a:pt x="3813877" y="834048"/>
                  <a:pt x="3825305" y="805933"/>
                  <a:pt x="3835462" y="772558"/>
                </a:cubicBezTo>
                <a:cubicBezTo>
                  <a:pt x="3845620" y="739184"/>
                  <a:pt x="3854780" y="700005"/>
                  <a:pt x="3862942" y="655021"/>
                </a:cubicBezTo>
                <a:cubicBezTo>
                  <a:pt x="3871104" y="610038"/>
                  <a:pt x="3878087" y="558706"/>
                  <a:pt x="3883892" y="501026"/>
                </a:cubicBezTo>
                <a:lnTo>
                  <a:pt x="4018842" y="501026"/>
                </a:lnTo>
                <a:lnTo>
                  <a:pt x="4018842" y="928730"/>
                </a:lnTo>
                <a:cubicBezTo>
                  <a:pt x="4018842" y="931632"/>
                  <a:pt x="4019567" y="934081"/>
                  <a:pt x="4021018" y="936076"/>
                </a:cubicBezTo>
                <a:cubicBezTo>
                  <a:pt x="4022469" y="938072"/>
                  <a:pt x="4024918" y="939795"/>
                  <a:pt x="4028364" y="941246"/>
                </a:cubicBezTo>
                <a:cubicBezTo>
                  <a:pt x="4031811" y="942697"/>
                  <a:pt x="4036436" y="943785"/>
                  <a:pt x="4042240" y="944511"/>
                </a:cubicBezTo>
                <a:cubicBezTo>
                  <a:pt x="4048044" y="945236"/>
                  <a:pt x="4055481" y="945599"/>
                  <a:pt x="4064550" y="945599"/>
                </a:cubicBezTo>
                <a:cubicBezTo>
                  <a:pt x="4073257" y="945599"/>
                  <a:pt x="4080512" y="945236"/>
                  <a:pt x="4086317" y="944511"/>
                </a:cubicBezTo>
                <a:cubicBezTo>
                  <a:pt x="4092121" y="943785"/>
                  <a:pt x="4096655" y="942697"/>
                  <a:pt x="4099920" y="941246"/>
                </a:cubicBezTo>
                <a:cubicBezTo>
                  <a:pt x="4103185" y="939795"/>
                  <a:pt x="4105543" y="938072"/>
                  <a:pt x="4106994" y="936076"/>
                </a:cubicBezTo>
                <a:cubicBezTo>
                  <a:pt x="4108445" y="934081"/>
                  <a:pt x="4109171" y="931632"/>
                  <a:pt x="4109171" y="928730"/>
                </a:cubicBezTo>
                <a:lnTo>
                  <a:pt x="4109171" y="457494"/>
                </a:lnTo>
                <a:cubicBezTo>
                  <a:pt x="4109171" y="446611"/>
                  <a:pt x="4106722" y="438539"/>
                  <a:pt x="4101825" y="433279"/>
                </a:cubicBezTo>
                <a:cubicBezTo>
                  <a:pt x="4096928" y="428019"/>
                  <a:pt x="4090126" y="425389"/>
                  <a:pt x="4081419" y="425389"/>
                </a:cubicBezTo>
                <a:close/>
                <a:moveTo>
                  <a:pt x="2485649" y="424845"/>
                </a:moveTo>
                <a:cubicBezTo>
                  <a:pt x="2472952" y="424845"/>
                  <a:pt x="2463430" y="427838"/>
                  <a:pt x="2457081" y="433823"/>
                </a:cubicBezTo>
                <a:cubicBezTo>
                  <a:pt x="2450733" y="439809"/>
                  <a:pt x="2446652" y="448606"/>
                  <a:pt x="2444838" y="460215"/>
                </a:cubicBezTo>
                <a:lnTo>
                  <a:pt x="2390967" y="923833"/>
                </a:lnTo>
                <a:cubicBezTo>
                  <a:pt x="2390241" y="927823"/>
                  <a:pt x="2390241" y="931179"/>
                  <a:pt x="2390967" y="933900"/>
                </a:cubicBezTo>
                <a:cubicBezTo>
                  <a:pt x="2391692" y="936620"/>
                  <a:pt x="2393415" y="938888"/>
                  <a:pt x="2396136" y="940702"/>
                </a:cubicBezTo>
                <a:cubicBezTo>
                  <a:pt x="2398857" y="942515"/>
                  <a:pt x="2402847" y="943785"/>
                  <a:pt x="2408108" y="944511"/>
                </a:cubicBezTo>
                <a:cubicBezTo>
                  <a:pt x="2413368" y="945236"/>
                  <a:pt x="2420532" y="945599"/>
                  <a:pt x="2429602" y="945599"/>
                </a:cubicBezTo>
                <a:cubicBezTo>
                  <a:pt x="2439034" y="945599"/>
                  <a:pt x="2446652" y="945327"/>
                  <a:pt x="2452456" y="944783"/>
                </a:cubicBezTo>
                <a:cubicBezTo>
                  <a:pt x="2458260" y="944239"/>
                  <a:pt x="2462976" y="943332"/>
                  <a:pt x="2466604" y="942062"/>
                </a:cubicBezTo>
                <a:cubicBezTo>
                  <a:pt x="2470232" y="940792"/>
                  <a:pt x="2472680" y="938797"/>
                  <a:pt x="2473950" y="936076"/>
                </a:cubicBezTo>
                <a:cubicBezTo>
                  <a:pt x="2475220" y="933356"/>
                  <a:pt x="2476036" y="929819"/>
                  <a:pt x="2476399" y="925465"/>
                </a:cubicBezTo>
                <a:lnTo>
                  <a:pt x="2510136" y="644682"/>
                </a:lnTo>
                <a:cubicBezTo>
                  <a:pt x="2510862" y="634525"/>
                  <a:pt x="2511859" y="623642"/>
                  <a:pt x="2513129" y="612033"/>
                </a:cubicBezTo>
                <a:cubicBezTo>
                  <a:pt x="2514399" y="600425"/>
                  <a:pt x="2515668" y="588635"/>
                  <a:pt x="2516938" y="576663"/>
                </a:cubicBezTo>
                <a:cubicBezTo>
                  <a:pt x="2518208" y="564692"/>
                  <a:pt x="2519387" y="552721"/>
                  <a:pt x="2520475" y="540749"/>
                </a:cubicBezTo>
                <a:cubicBezTo>
                  <a:pt x="2521563" y="528778"/>
                  <a:pt x="2522652" y="517532"/>
                  <a:pt x="2523740" y="507012"/>
                </a:cubicBezTo>
                <a:lnTo>
                  <a:pt x="2524284" y="494496"/>
                </a:lnTo>
                <a:cubicBezTo>
                  <a:pt x="2526824" y="505017"/>
                  <a:pt x="2529907" y="516262"/>
                  <a:pt x="2533535" y="528234"/>
                </a:cubicBezTo>
                <a:cubicBezTo>
                  <a:pt x="2537162" y="540205"/>
                  <a:pt x="2540881" y="552267"/>
                  <a:pt x="2544690" y="564420"/>
                </a:cubicBezTo>
                <a:cubicBezTo>
                  <a:pt x="2548499" y="576573"/>
                  <a:pt x="2552308" y="588453"/>
                  <a:pt x="2556117" y="600062"/>
                </a:cubicBezTo>
                <a:cubicBezTo>
                  <a:pt x="2559926" y="611671"/>
                  <a:pt x="2563644" y="622554"/>
                  <a:pt x="2567272" y="632711"/>
                </a:cubicBezTo>
                <a:lnTo>
                  <a:pt x="2666308" y="923289"/>
                </a:lnTo>
                <a:cubicBezTo>
                  <a:pt x="2667759" y="927642"/>
                  <a:pt x="2669573" y="931270"/>
                  <a:pt x="2671749" y="934172"/>
                </a:cubicBezTo>
                <a:cubicBezTo>
                  <a:pt x="2673926" y="937074"/>
                  <a:pt x="2676738" y="939341"/>
                  <a:pt x="2680184" y="940974"/>
                </a:cubicBezTo>
                <a:cubicBezTo>
                  <a:pt x="2683630" y="942606"/>
                  <a:pt x="2687893" y="943785"/>
                  <a:pt x="2692972" y="944511"/>
                </a:cubicBezTo>
                <a:cubicBezTo>
                  <a:pt x="2698050" y="945236"/>
                  <a:pt x="2704399" y="945599"/>
                  <a:pt x="2712017" y="945599"/>
                </a:cubicBezTo>
                <a:cubicBezTo>
                  <a:pt x="2719635" y="945599"/>
                  <a:pt x="2726074" y="945236"/>
                  <a:pt x="2731334" y="944511"/>
                </a:cubicBezTo>
                <a:cubicBezTo>
                  <a:pt x="2736594" y="943785"/>
                  <a:pt x="2740948" y="942515"/>
                  <a:pt x="2744394" y="940702"/>
                </a:cubicBezTo>
                <a:cubicBezTo>
                  <a:pt x="2747840" y="938888"/>
                  <a:pt x="2750561" y="936530"/>
                  <a:pt x="2752556" y="933628"/>
                </a:cubicBezTo>
                <a:cubicBezTo>
                  <a:pt x="2754552" y="930725"/>
                  <a:pt x="2756275" y="927098"/>
                  <a:pt x="2757726" y="922745"/>
                </a:cubicBezTo>
                <a:lnTo>
                  <a:pt x="2860571" y="632711"/>
                </a:lnTo>
                <a:cubicBezTo>
                  <a:pt x="2863836" y="622191"/>
                  <a:pt x="2867372" y="610945"/>
                  <a:pt x="2871181" y="598974"/>
                </a:cubicBezTo>
                <a:cubicBezTo>
                  <a:pt x="2874991" y="587002"/>
                  <a:pt x="2878981" y="575031"/>
                  <a:pt x="2883153" y="563060"/>
                </a:cubicBezTo>
                <a:cubicBezTo>
                  <a:pt x="2887325" y="551088"/>
                  <a:pt x="2891224" y="539298"/>
                  <a:pt x="2894852" y="527690"/>
                </a:cubicBezTo>
                <a:cubicBezTo>
                  <a:pt x="2898480" y="516081"/>
                  <a:pt x="2901926" y="505017"/>
                  <a:pt x="2905191" y="494496"/>
                </a:cubicBezTo>
                <a:lnTo>
                  <a:pt x="2905735" y="507012"/>
                </a:lnTo>
                <a:cubicBezTo>
                  <a:pt x="2906824" y="517532"/>
                  <a:pt x="2907821" y="528778"/>
                  <a:pt x="2908728" y="540749"/>
                </a:cubicBezTo>
                <a:cubicBezTo>
                  <a:pt x="2909635" y="552721"/>
                  <a:pt x="2910633" y="564692"/>
                  <a:pt x="2911721" y="576663"/>
                </a:cubicBezTo>
                <a:cubicBezTo>
                  <a:pt x="2912809" y="588635"/>
                  <a:pt x="2913897" y="600425"/>
                  <a:pt x="2914986" y="612033"/>
                </a:cubicBezTo>
                <a:cubicBezTo>
                  <a:pt x="2916074" y="623642"/>
                  <a:pt x="2917162" y="634525"/>
                  <a:pt x="2918251" y="644682"/>
                </a:cubicBezTo>
                <a:lnTo>
                  <a:pt x="2953621" y="930363"/>
                </a:lnTo>
                <a:cubicBezTo>
                  <a:pt x="2953983" y="933628"/>
                  <a:pt x="2954800" y="936258"/>
                  <a:pt x="2956069" y="938253"/>
                </a:cubicBezTo>
                <a:cubicBezTo>
                  <a:pt x="2957339" y="940248"/>
                  <a:pt x="2959606" y="941790"/>
                  <a:pt x="2962871" y="942878"/>
                </a:cubicBezTo>
                <a:cubicBezTo>
                  <a:pt x="2966136" y="943967"/>
                  <a:pt x="2970671" y="944692"/>
                  <a:pt x="2976475" y="945055"/>
                </a:cubicBezTo>
                <a:cubicBezTo>
                  <a:pt x="2982279" y="945418"/>
                  <a:pt x="2989716" y="945599"/>
                  <a:pt x="2998785" y="945599"/>
                </a:cubicBezTo>
                <a:cubicBezTo>
                  <a:pt x="3015473" y="945599"/>
                  <a:pt x="3026537" y="943967"/>
                  <a:pt x="3031979" y="940702"/>
                </a:cubicBezTo>
                <a:cubicBezTo>
                  <a:pt x="3037420" y="937437"/>
                  <a:pt x="3039960" y="931814"/>
                  <a:pt x="3039597" y="923833"/>
                </a:cubicBezTo>
                <a:lnTo>
                  <a:pt x="2985182" y="459126"/>
                </a:lnTo>
                <a:cubicBezTo>
                  <a:pt x="2984093" y="447155"/>
                  <a:pt x="2980194" y="438449"/>
                  <a:pt x="2973482" y="433007"/>
                </a:cubicBezTo>
                <a:cubicBezTo>
                  <a:pt x="2966771" y="427565"/>
                  <a:pt x="2956886" y="424845"/>
                  <a:pt x="2943826" y="424845"/>
                </a:cubicBezTo>
                <a:lnTo>
                  <a:pt x="2901382" y="424845"/>
                </a:lnTo>
                <a:cubicBezTo>
                  <a:pt x="2891224" y="424845"/>
                  <a:pt x="2882609" y="425842"/>
                  <a:pt x="2875535" y="427838"/>
                </a:cubicBezTo>
                <a:cubicBezTo>
                  <a:pt x="2868461" y="429833"/>
                  <a:pt x="2862384" y="432916"/>
                  <a:pt x="2857306" y="437088"/>
                </a:cubicBezTo>
                <a:cubicBezTo>
                  <a:pt x="2852227" y="441260"/>
                  <a:pt x="2847964" y="446701"/>
                  <a:pt x="2844518" y="453413"/>
                </a:cubicBezTo>
                <a:cubicBezTo>
                  <a:pt x="2841072" y="460124"/>
                  <a:pt x="2837897" y="468014"/>
                  <a:pt x="2834995" y="477083"/>
                </a:cubicBezTo>
                <a:lnTo>
                  <a:pt x="2762623" y="684406"/>
                </a:lnTo>
                <a:cubicBezTo>
                  <a:pt x="2758633" y="696014"/>
                  <a:pt x="2754552" y="708167"/>
                  <a:pt x="2750380" y="720864"/>
                </a:cubicBezTo>
                <a:cubicBezTo>
                  <a:pt x="2746208" y="733561"/>
                  <a:pt x="2742127" y="746348"/>
                  <a:pt x="2738136" y="759227"/>
                </a:cubicBezTo>
                <a:cubicBezTo>
                  <a:pt x="2734146" y="772105"/>
                  <a:pt x="2730427" y="784802"/>
                  <a:pt x="2726981" y="797317"/>
                </a:cubicBezTo>
                <a:cubicBezTo>
                  <a:pt x="2723535" y="809833"/>
                  <a:pt x="2720179" y="821714"/>
                  <a:pt x="2716914" y="832959"/>
                </a:cubicBezTo>
                <a:lnTo>
                  <a:pt x="2715826" y="832959"/>
                </a:lnTo>
                <a:cubicBezTo>
                  <a:pt x="2712924" y="822076"/>
                  <a:pt x="2709749" y="810649"/>
                  <a:pt x="2706303" y="798678"/>
                </a:cubicBezTo>
                <a:cubicBezTo>
                  <a:pt x="2702857" y="786706"/>
                  <a:pt x="2699229" y="774463"/>
                  <a:pt x="2695420" y="761947"/>
                </a:cubicBezTo>
                <a:cubicBezTo>
                  <a:pt x="2691611" y="749432"/>
                  <a:pt x="2687530" y="736735"/>
                  <a:pt x="2683177" y="723857"/>
                </a:cubicBezTo>
                <a:cubicBezTo>
                  <a:pt x="2678823" y="710978"/>
                  <a:pt x="2674652" y="698191"/>
                  <a:pt x="2670661" y="685494"/>
                </a:cubicBezTo>
                <a:lnTo>
                  <a:pt x="2598289" y="477083"/>
                </a:lnTo>
                <a:cubicBezTo>
                  <a:pt x="2595024" y="466926"/>
                  <a:pt x="2591578" y="458492"/>
                  <a:pt x="2587950" y="451780"/>
                </a:cubicBezTo>
                <a:cubicBezTo>
                  <a:pt x="2584322" y="445069"/>
                  <a:pt x="2579878" y="439718"/>
                  <a:pt x="2574618" y="435728"/>
                </a:cubicBezTo>
                <a:cubicBezTo>
                  <a:pt x="2569358" y="431737"/>
                  <a:pt x="2563010" y="428926"/>
                  <a:pt x="2555573" y="427293"/>
                </a:cubicBezTo>
                <a:cubicBezTo>
                  <a:pt x="2548136" y="425661"/>
                  <a:pt x="2539158" y="424845"/>
                  <a:pt x="2528637" y="424845"/>
                </a:cubicBezTo>
                <a:close/>
                <a:moveTo>
                  <a:pt x="4323163" y="422124"/>
                </a:moveTo>
                <a:cubicBezTo>
                  <a:pt x="4314456" y="422124"/>
                  <a:pt x="4307201" y="422396"/>
                  <a:pt x="4301396" y="422940"/>
                </a:cubicBezTo>
                <a:cubicBezTo>
                  <a:pt x="4295592" y="423484"/>
                  <a:pt x="4290967" y="424573"/>
                  <a:pt x="4287521" y="426205"/>
                </a:cubicBezTo>
                <a:cubicBezTo>
                  <a:pt x="4284074" y="427838"/>
                  <a:pt x="4281716" y="429651"/>
                  <a:pt x="4280447" y="431647"/>
                </a:cubicBezTo>
                <a:cubicBezTo>
                  <a:pt x="4279177" y="433642"/>
                  <a:pt x="4278542" y="436091"/>
                  <a:pt x="4278542" y="438993"/>
                </a:cubicBezTo>
                <a:lnTo>
                  <a:pt x="4278542" y="894449"/>
                </a:lnTo>
                <a:cubicBezTo>
                  <a:pt x="4278542" y="910773"/>
                  <a:pt x="4282170" y="922926"/>
                  <a:pt x="4289425" y="930907"/>
                </a:cubicBezTo>
                <a:cubicBezTo>
                  <a:pt x="4296680" y="938888"/>
                  <a:pt x="4307926" y="943785"/>
                  <a:pt x="4323163" y="945599"/>
                </a:cubicBezTo>
                <a:cubicBezTo>
                  <a:pt x="4332595" y="946687"/>
                  <a:pt x="4342208" y="947594"/>
                  <a:pt x="4352003" y="948320"/>
                </a:cubicBezTo>
                <a:cubicBezTo>
                  <a:pt x="4361797" y="949045"/>
                  <a:pt x="4371774" y="949680"/>
                  <a:pt x="4381931" y="950224"/>
                </a:cubicBezTo>
                <a:cubicBezTo>
                  <a:pt x="4392089" y="950768"/>
                  <a:pt x="4402428" y="951131"/>
                  <a:pt x="4412948" y="951313"/>
                </a:cubicBezTo>
                <a:cubicBezTo>
                  <a:pt x="4423468" y="951494"/>
                  <a:pt x="4433626" y="951585"/>
                  <a:pt x="4443420" y="951585"/>
                </a:cubicBezTo>
                <a:cubicBezTo>
                  <a:pt x="4485864" y="951585"/>
                  <a:pt x="4522323" y="946959"/>
                  <a:pt x="4552795" y="937709"/>
                </a:cubicBezTo>
                <a:cubicBezTo>
                  <a:pt x="4583268" y="928458"/>
                  <a:pt x="4608299" y="915852"/>
                  <a:pt x="4627888" y="899890"/>
                </a:cubicBezTo>
                <a:cubicBezTo>
                  <a:pt x="4647478" y="883928"/>
                  <a:pt x="4661898" y="865064"/>
                  <a:pt x="4671148" y="843298"/>
                </a:cubicBezTo>
                <a:cubicBezTo>
                  <a:pt x="4680399" y="821532"/>
                  <a:pt x="4685024" y="798134"/>
                  <a:pt x="4685024" y="773103"/>
                </a:cubicBezTo>
                <a:cubicBezTo>
                  <a:pt x="4685024" y="748072"/>
                  <a:pt x="4680671" y="725489"/>
                  <a:pt x="4671965" y="705356"/>
                </a:cubicBezTo>
                <a:cubicBezTo>
                  <a:pt x="4663258" y="685222"/>
                  <a:pt x="4649836" y="667900"/>
                  <a:pt x="4631697" y="653389"/>
                </a:cubicBezTo>
                <a:cubicBezTo>
                  <a:pt x="4613559" y="638878"/>
                  <a:pt x="4590251" y="627723"/>
                  <a:pt x="4561774" y="619924"/>
                </a:cubicBezTo>
                <a:cubicBezTo>
                  <a:pt x="4533296" y="612124"/>
                  <a:pt x="4499287" y="608224"/>
                  <a:pt x="4459745" y="608224"/>
                </a:cubicBezTo>
                <a:cubicBezTo>
                  <a:pt x="4443420" y="608224"/>
                  <a:pt x="4427459" y="608496"/>
                  <a:pt x="4411859" y="609040"/>
                </a:cubicBezTo>
                <a:cubicBezTo>
                  <a:pt x="4396260" y="609585"/>
                  <a:pt x="4381750" y="610401"/>
                  <a:pt x="4368327" y="611489"/>
                </a:cubicBezTo>
                <a:lnTo>
                  <a:pt x="4368327" y="438993"/>
                </a:lnTo>
                <a:cubicBezTo>
                  <a:pt x="4368327" y="436091"/>
                  <a:pt x="4367602" y="433642"/>
                  <a:pt x="4366151" y="431647"/>
                </a:cubicBezTo>
                <a:cubicBezTo>
                  <a:pt x="4364700" y="429651"/>
                  <a:pt x="4362251" y="427838"/>
                  <a:pt x="4358805" y="426205"/>
                </a:cubicBezTo>
                <a:cubicBezTo>
                  <a:pt x="4355358" y="424573"/>
                  <a:pt x="4350733" y="423484"/>
                  <a:pt x="4344929" y="422940"/>
                </a:cubicBezTo>
                <a:cubicBezTo>
                  <a:pt x="4339124" y="422396"/>
                  <a:pt x="4331869" y="422124"/>
                  <a:pt x="4323163" y="422124"/>
                </a:cubicBezTo>
                <a:close/>
                <a:moveTo>
                  <a:pt x="3376067" y="414506"/>
                </a:moveTo>
                <a:cubicBezTo>
                  <a:pt x="3340153" y="414506"/>
                  <a:pt x="3307685" y="420764"/>
                  <a:pt x="3278664" y="433279"/>
                </a:cubicBezTo>
                <a:cubicBezTo>
                  <a:pt x="3249642" y="445795"/>
                  <a:pt x="3224883" y="463752"/>
                  <a:pt x="3204387" y="487150"/>
                </a:cubicBezTo>
                <a:cubicBezTo>
                  <a:pt x="3183890" y="510549"/>
                  <a:pt x="3168201" y="539026"/>
                  <a:pt x="3157318" y="572582"/>
                </a:cubicBezTo>
                <a:cubicBezTo>
                  <a:pt x="3146434" y="606138"/>
                  <a:pt x="3140993" y="643957"/>
                  <a:pt x="3140993" y="686038"/>
                </a:cubicBezTo>
                <a:cubicBezTo>
                  <a:pt x="3140993" y="730296"/>
                  <a:pt x="3146253" y="769112"/>
                  <a:pt x="3156773" y="802487"/>
                </a:cubicBezTo>
                <a:cubicBezTo>
                  <a:pt x="3167294" y="835862"/>
                  <a:pt x="3182893" y="863613"/>
                  <a:pt x="3203571" y="885742"/>
                </a:cubicBezTo>
                <a:cubicBezTo>
                  <a:pt x="3224248" y="907871"/>
                  <a:pt x="3249733" y="924558"/>
                  <a:pt x="3280024" y="935804"/>
                </a:cubicBezTo>
                <a:cubicBezTo>
                  <a:pt x="3310315" y="947050"/>
                  <a:pt x="3345594" y="952673"/>
                  <a:pt x="3385862" y="952673"/>
                </a:cubicBezTo>
                <a:cubicBezTo>
                  <a:pt x="3409079" y="952673"/>
                  <a:pt x="3430936" y="950950"/>
                  <a:pt x="3451432" y="947504"/>
                </a:cubicBezTo>
                <a:cubicBezTo>
                  <a:pt x="3471928" y="944057"/>
                  <a:pt x="3489976" y="940157"/>
                  <a:pt x="3505575" y="935804"/>
                </a:cubicBezTo>
                <a:cubicBezTo>
                  <a:pt x="3521174" y="931451"/>
                  <a:pt x="3533871" y="927007"/>
                  <a:pt x="3543666" y="922473"/>
                </a:cubicBezTo>
                <a:cubicBezTo>
                  <a:pt x="3553461" y="917938"/>
                  <a:pt x="3559356" y="914673"/>
                  <a:pt x="3561351" y="912678"/>
                </a:cubicBezTo>
                <a:cubicBezTo>
                  <a:pt x="3563346" y="910683"/>
                  <a:pt x="3564979" y="908597"/>
                  <a:pt x="3566248" y="906420"/>
                </a:cubicBezTo>
                <a:cubicBezTo>
                  <a:pt x="3567518" y="904243"/>
                  <a:pt x="3568425" y="901795"/>
                  <a:pt x="3568969" y="899074"/>
                </a:cubicBezTo>
                <a:cubicBezTo>
                  <a:pt x="3569513" y="896353"/>
                  <a:pt x="3569967" y="893270"/>
                  <a:pt x="3570329" y="889823"/>
                </a:cubicBezTo>
                <a:cubicBezTo>
                  <a:pt x="3570692" y="886377"/>
                  <a:pt x="3570874" y="882296"/>
                  <a:pt x="3570874" y="877580"/>
                </a:cubicBezTo>
                <a:cubicBezTo>
                  <a:pt x="3570874" y="871050"/>
                  <a:pt x="3570600" y="865518"/>
                  <a:pt x="3570053" y="860983"/>
                </a:cubicBezTo>
                <a:cubicBezTo>
                  <a:pt x="3569506" y="856449"/>
                  <a:pt x="3568686" y="852912"/>
                  <a:pt x="3567592" y="850372"/>
                </a:cubicBezTo>
                <a:cubicBezTo>
                  <a:pt x="3566498" y="847833"/>
                  <a:pt x="3564949" y="845928"/>
                  <a:pt x="3562945" y="844659"/>
                </a:cubicBezTo>
                <a:cubicBezTo>
                  <a:pt x="3560941" y="843389"/>
                  <a:pt x="3558664" y="842754"/>
                  <a:pt x="3556113" y="842754"/>
                </a:cubicBezTo>
                <a:cubicBezTo>
                  <a:pt x="3551738" y="842754"/>
                  <a:pt x="3545266" y="844659"/>
                  <a:pt x="3536698" y="848468"/>
                </a:cubicBezTo>
                <a:cubicBezTo>
                  <a:pt x="3528131" y="852277"/>
                  <a:pt x="3517194" y="856539"/>
                  <a:pt x="3503888" y="861255"/>
                </a:cubicBezTo>
                <a:cubicBezTo>
                  <a:pt x="3490581" y="865971"/>
                  <a:pt x="3474815" y="870234"/>
                  <a:pt x="3456589" y="874043"/>
                </a:cubicBezTo>
                <a:cubicBezTo>
                  <a:pt x="3438363" y="877852"/>
                  <a:pt x="3417584" y="879757"/>
                  <a:pt x="3394254" y="879757"/>
                </a:cubicBezTo>
                <a:cubicBezTo>
                  <a:pt x="3364728" y="879757"/>
                  <a:pt x="3339758" y="875585"/>
                  <a:pt x="3319343" y="867241"/>
                </a:cubicBezTo>
                <a:cubicBezTo>
                  <a:pt x="3298929" y="858897"/>
                  <a:pt x="3282342" y="846926"/>
                  <a:pt x="3269583" y="831327"/>
                </a:cubicBezTo>
                <a:cubicBezTo>
                  <a:pt x="3256824" y="815728"/>
                  <a:pt x="3247711" y="797045"/>
                  <a:pt x="3242244" y="775279"/>
                </a:cubicBezTo>
                <a:cubicBezTo>
                  <a:pt x="3236777" y="753513"/>
                  <a:pt x="3234043" y="729026"/>
                  <a:pt x="3234043" y="701819"/>
                </a:cubicBezTo>
                <a:lnTo>
                  <a:pt x="3556564" y="701819"/>
                </a:lnTo>
                <a:cubicBezTo>
                  <a:pt x="3565679" y="701819"/>
                  <a:pt x="3573789" y="698826"/>
                  <a:pt x="3580894" y="692840"/>
                </a:cubicBezTo>
                <a:cubicBezTo>
                  <a:pt x="3587999" y="686854"/>
                  <a:pt x="3591551" y="676787"/>
                  <a:pt x="3591551" y="662640"/>
                </a:cubicBezTo>
                <a:lnTo>
                  <a:pt x="3591551" y="646315"/>
                </a:lnTo>
                <a:cubicBezTo>
                  <a:pt x="3591551" y="614391"/>
                  <a:pt x="3587470" y="584372"/>
                  <a:pt x="3579308" y="556258"/>
                </a:cubicBezTo>
                <a:cubicBezTo>
                  <a:pt x="3571146" y="528143"/>
                  <a:pt x="3558358" y="503656"/>
                  <a:pt x="3540945" y="482797"/>
                </a:cubicBezTo>
                <a:cubicBezTo>
                  <a:pt x="3523532" y="461938"/>
                  <a:pt x="3501313" y="445341"/>
                  <a:pt x="3474286" y="433007"/>
                </a:cubicBezTo>
                <a:cubicBezTo>
                  <a:pt x="3447260" y="420673"/>
                  <a:pt x="3414521" y="414506"/>
                  <a:pt x="3376067" y="414506"/>
                </a:cubicBezTo>
                <a:close/>
                <a:moveTo>
                  <a:pt x="2046102" y="414506"/>
                </a:moveTo>
                <a:cubicBezTo>
                  <a:pt x="2004383" y="414506"/>
                  <a:pt x="1967925" y="421217"/>
                  <a:pt x="1936727" y="434639"/>
                </a:cubicBezTo>
                <a:cubicBezTo>
                  <a:pt x="1905529" y="448062"/>
                  <a:pt x="1879500" y="466926"/>
                  <a:pt x="1858641" y="491231"/>
                </a:cubicBezTo>
                <a:cubicBezTo>
                  <a:pt x="1837782" y="515537"/>
                  <a:pt x="1822183" y="544468"/>
                  <a:pt x="1811844" y="578024"/>
                </a:cubicBezTo>
                <a:cubicBezTo>
                  <a:pt x="1801505" y="611580"/>
                  <a:pt x="1796335" y="648310"/>
                  <a:pt x="1796335" y="688215"/>
                </a:cubicBezTo>
                <a:cubicBezTo>
                  <a:pt x="1796335" y="729570"/>
                  <a:pt x="1801233" y="766573"/>
                  <a:pt x="1811028" y="799222"/>
                </a:cubicBezTo>
                <a:cubicBezTo>
                  <a:pt x="1820822" y="831871"/>
                  <a:pt x="1835696" y="859623"/>
                  <a:pt x="1855648" y="882477"/>
                </a:cubicBezTo>
                <a:cubicBezTo>
                  <a:pt x="1875600" y="905332"/>
                  <a:pt x="1900541" y="922745"/>
                  <a:pt x="1930469" y="934716"/>
                </a:cubicBezTo>
                <a:cubicBezTo>
                  <a:pt x="1960398" y="946687"/>
                  <a:pt x="1995495" y="952673"/>
                  <a:pt x="2035763" y="952673"/>
                </a:cubicBezTo>
                <a:cubicBezTo>
                  <a:pt x="2077118" y="952673"/>
                  <a:pt x="2113486" y="945871"/>
                  <a:pt x="2144865" y="932267"/>
                </a:cubicBezTo>
                <a:cubicBezTo>
                  <a:pt x="2176245" y="918663"/>
                  <a:pt x="2202364" y="899709"/>
                  <a:pt x="2223223" y="875403"/>
                </a:cubicBezTo>
                <a:cubicBezTo>
                  <a:pt x="2244083" y="851098"/>
                  <a:pt x="2259772" y="822167"/>
                  <a:pt x="2270293" y="788611"/>
                </a:cubicBezTo>
                <a:cubicBezTo>
                  <a:pt x="2280813" y="755055"/>
                  <a:pt x="2286073" y="718324"/>
                  <a:pt x="2286073" y="678420"/>
                </a:cubicBezTo>
                <a:cubicBezTo>
                  <a:pt x="2286073" y="637427"/>
                  <a:pt x="2281085" y="600606"/>
                  <a:pt x="2271109" y="567957"/>
                </a:cubicBezTo>
                <a:cubicBezTo>
                  <a:pt x="2261133" y="535308"/>
                  <a:pt x="2246169" y="507556"/>
                  <a:pt x="2226216" y="484702"/>
                </a:cubicBezTo>
                <a:cubicBezTo>
                  <a:pt x="2206264" y="461847"/>
                  <a:pt x="2181324" y="444434"/>
                  <a:pt x="2151395" y="432463"/>
                </a:cubicBezTo>
                <a:cubicBezTo>
                  <a:pt x="2121467" y="420491"/>
                  <a:pt x="2086369" y="414506"/>
                  <a:pt x="2046102" y="414506"/>
                </a:cubicBezTo>
                <a:close/>
                <a:moveTo>
                  <a:pt x="1523357" y="238200"/>
                </a:moveTo>
                <a:cubicBezTo>
                  <a:pt x="1513562" y="238200"/>
                  <a:pt x="1505309" y="241374"/>
                  <a:pt x="1498598" y="247723"/>
                </a:cubicBezTo>
                <a:cubicBezTo>
                  <a:pt x="1491887" y="254071"/>
                  <a:pt x="1488531" y="263594"/>
                  <a:pt x="1488531" y="276291"/>
                </a:cubicBezTo>
                <a:lnTo>
                  <a:pt x="1488531" y="928730"/>
                </a:lnTo>
                <a:cubicBezTo>
                  <a:pt x="1488531" y="931632"/>
                  <a:pt x="1489257" y="934081"/>
                  <a:pt x="1490708" y="936076"/>
                </a:cubicBezTo>
                <a:cubicBezTo>
                  <a:pt x="1492159" y="938072"/>
                  <a:pt x="1494698" y="939795"/>
                  <a:pt x="1498326" y="941246"/>
                </a:cubicBezTo>
                <a:cubicBezTo>
                  <a:pt x="1501954" y="942697"/>
                  <a:pt x="1506851" y="943785"/>
                  <a:pt x="1513018" y="944511"/>
                </a:cubicBezTo>
                <a:cubicBezTo>
                  <a:pt x="1519185" y="945236"/>
                  <a:pt x="1526622" y="945599"/>
                  <a:pt x="1535328" y="945599"/>
                </a:cubicBezTo>
                <a:cubicBezTo>
                  <a:pt x="1544397" y="945599"/>
                  <a:pt x="1551925" y="945236"/>
                  <a:pt x="1557910" y="944511"/>
                </a:cubicBezTo>
                <a:cubicBezTo>
                  <a:pt x="1563896" y="943785"/>
                  <a:pt x="1568703" y="942697"/>
                  <a:pt x="1572330" y="941246"/>
                </a:cubicBezTo>
                <a:cubicBezTo>
                  <a:pt x="1575958" y="939795"/>
                  <a:pt x="1578498" y="938072"/>
                  <a:pt x="1579949" y="936076"/>
                </a:cubicBezTo>
                <a:cubicBezTo>
                  <a:pt x="1581400" y="934081"/>
                  <a:pt x="1582126" y="931632"/>
                  <a:pt x="1582126" y="928730"/>
                </a:cubicBezTo>
                <a:lnTo>
                  <a:pt x="1582126" y="318735"/>
                </a:lnTo>
                <a:lnTo>
                  <a:pt x="1848216" y="318735"/>
                </a:lnTo>
                <a:cubicBezTo>
                  <a:pt x="1851118" y="318735"/>
                  <a:pt x="1853748" y="318009"/>
                  <a:pt x="1856106" y="316558"/>
                </a:cubicBezTo>
                <a:cubicBezTo>
                  <a:pt x="1858464" y="315107"/>
                  <a:pt x="1860459" y="312749"/>
                  <a:pt x="1862092" y="309484"/>
                </a:cubicBezTo>
                <a:cubicBezTo>
                  <a:pt x="1863724" y="306219"/>
                  <a:pt x="1864903" y="302048"/>
                  <a:pt x="1865629" y="296969"/>
                </a:cubicBezTo>
                <a:cubicBezTo>
                  <a:pt x="1866354" y="291890"/>
                  <a:pt x="1866717" y="285904"/>
                  <a:pt x="1866717" y="279012"/>
                </a:cubicBezTo>
                <a:cubicBezTo>
                  <a:pt x="1866717" y="264864"/>
                  <a:pt x="1865175" y="254525"/>
                  <a:pt x="1862092" y="247995"/>
                </a:cubicBezTo>
                <a:cubicBezTo>
                  <a:pt x="1859008" y="241465"/>
                  <a:pt x="1854383" y="238200"/>
                  <a:pt x="1848216" y="238200"/>
                </a:cubicBezTo>
                <a:close/>
                <a:moveTo>
                  <a:pt x="0" y="0"/>
                </a:moveTo>
                <a:lnTo>
                  <a:pt x="6123560" y="0"/>
                </a:lnTo>
                <a:lnTo>
                  <a:pt x="6123560" y="1381328"/>
                </a:lnTo>
                <a:lnTo>
                  <a:pt x="0" y="1381328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8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7BDCA1-E1E4-CF45-FBDE-F4B292E1C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885" y="2582022"/>
            <a:ext cx="3416030" cy="3974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77732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pic>
        <p:nvPicPr>
          <p:cNvPr id="16386" name="Picture 2" descr="Что посмотреть в Могилёве: топ достопримечательностей города на Днепре |  Гид по Беларуси: идеи для ваших путешествий | Belarus.by">
            <a:extLst>
              <a:ext uri="{FF2B5EF4-FFF2-40B4-BE49-F238E27FC236}">
                <a16:creationId xmlns:a16="http://schemas.microsoft.com/office/drawing/2014/main" id="{8CE57769-E8CA-0B24-E82E-26F44E2DB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856" cy="67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E4434ADC-6B40-E387-0115-30638E81A0C3}"/>
              </a:ext>
            </a:extLst>
          </p:cNvPr>
          <p:cNvSpPr/>
          <p:nvPr/>
        </p:nvSpPr>
        <p:spPr>
          <a:xfrm>
            <a:off x="797668" y="389106"/>
            <a:ext cx="5447489" cy="978981"/>
          </a:xfrm>
          <a:custGeom>
            <a:avLst/>
            <a:gdLst/>
            <a:ahLst/>
            <a:cxnLst/>
            <a:rect l="l" t="t" r="r" b="b"/>
            <a:pathLst>
              <a:path w="5447489" h="978981">
                <a:moveTo>
                  <a:pt x="4145399" y="594949"/>
                </a:moveTo>
                <a:lnTo>
                  <a:pt x="4217283" y="594949"/>
                </a:lnTo>
                <a:cubicBezTo>
                  <a:pt x="4236631" y="594949"/>
                  <a:pt x="4253374" y="596437"/>
                  <a:pt x="4267513" y="599414"/>
                </a:cubicBezTo>
                <a:cubicBezTo>
                  <a:pt x="4281651" y="602390"/>
                  <a:pt x="4293260" y="606855"/>
                  <a:pt x="4302338" y="612808"/>
                </a:cubicBezTo>
                <a:cubicBezTo>
                  <a:pt x="4311417" y="618761"/>
                  <a:pt x="4318040" y="626277"/>
                  <a:pt x="4322207" y="635356"/>
                </a:cubicBezTo>
                <a:cubicBezTo>
                  <a:pt x="4326374" y="644434"/>
                  <a:pt x="4328458" y="654927"/>
                  <a:pt x="4328458" y="666833"/>
                </a:cubicBezTo>
                <a:cubicBezTo>
                  <a:pt x="4328458" y="678442"/>
                  <a:pt x="4326374" y="688934"/>
                  <a:pt x="4322207" y="698310"/>
                </a:cubicBezTo>
                <a:cubicBezTo>
                  <a:pt x="4318040" y="707686"/>
                  <a:pt x="4311417" y="715649"/>
                  <a:pt x="4302338" y="722197"/>
                </a:cubicBezTo>
                <a:cubicBezTo>
                  <a:pt x="4293260" y="728746"/>
                  <a:pt x="4281875" y="733731"/>
                  <a:pt x="4268182" y="737154"/>
                </a:cubicBezTo>
                <a:cubicBezTo>
                  <a:pt x="4254490" y="740577"/>
                  <a:pt x="4237970" y="742289"/>
                  <a:pt x="4218623" y="742289"/>
                </a:cubicBezTo>
                <a:cubicBezTo>
                  <a:pt x="4213265" y="742289"/>
                  <a:pt x="4207386" y="742140"/>
                  <a:pt x="4200986" y="741842"/>
                </a:cubicBezTo>
                <a:cubicBezTo>
                  <a:pt x="4194587" y="741545"/>
                  <a:pt x="4188187" y="741173"/>
                  <a:pt x="4181788" y="740726"/>
                </a:cubicBezTo>
                <a:cubicBezTo>
                  <a:pt x="4175388" y="740280"/>
                  <a:pt x="4169137" y="739833"/>
                  <a:pt x="4163035" y="739387"/>
                </a:cubicBezTo>
                <a:cubicBezTo>
                  <a:pt x="4156933" y="738940"/>
                  <a:pt x="4151055" y="738271"/>
                  <a:pt x="4145399" y="737378"/>
                </a:cubicBezTo>
                <a:close/>
                <a:moveTo>
                  <a:pt x="2028549" y="420820"/>
                </a:moveTo>
                <a:cubicBezTo>
                  <a:pt x="2052278" y="420820"/>
                  <a:pt x="2072101" y="425062"/>
                  <a:pt x="2088019" y="433545"/>
                </a:cubicBezTo>
                <a:cubicBezTo>
                  <a:pt x="2103937" y="442028"/>
                  <a:pt x="2116551" y="453562"/>
                  <a:pt x="2125862" y="468147"/>
                </a:cubicBezTo>
                <a:cubicBezTo>
                  <a:pt x="2135173" y="482733"/>
                  <a:pt x="2141856" y="499699"/>
                  <a:pt x="2145912" y="519047"/>
                </a:cubicBezTo>
                <a:cubicBezTo>
                  <a:pt x="2149968" y="538394"/>
                  <a:pt x="2151995" y="558933"/>
                  <a:pt x="2151995" y="580661"/>
                </a:cubicBezTo>
                <a:cubicBezTo>
                  <a:pt x="2151995" y="603879"/>
                  <a:pt x="2149592" y="625161"/>
                  <a:pt x="2144785" y="644509"/>
                </a:cubicBezTo>
                <a:cubicBezTo>
                  <a:pt x="2139979" y="663856"/>
                  <a:pt x="2132470" y="680525"/>
                  <a:pt x="2122259" y="694515"/>
                </a:cubicBezTo>
                <a:cubicBezTo>
                  <a:pt x="2112048" y="708505"/>
                  <a:pt x="2098984" y="719369"/>
                  <a:pt x="2083066" y="727108"/>
                </a:cubicBezTo>
                <a:cubicBezTo>
                  <a:pt x="2067148" y="734847"/>
                  <a:pt x="2048376" y="738717"/>
                  <a:pt x="2026749" y="738717"/>
                </a:cubicBezTo>
                <a:cubicBezTo>
                  <a:pt x="2003021" y="738717"/>
                  <a:pt x="1983198" y="734475"/>
                  <a:pt x="1967280" y="725992"/>
                </a:cubicBezTo>
                <a:cubicBezTo>
                  <a:pt x="1951362" y="717509"/>
                  <a:pt x="1938674" y="706049"/>
                  <a:pt x="1929214" y="691613"/>
                </a:cubicBezTo>
                <a:cubicBezTo>
                  <a:pt x="1919754" y="677177"/>
                  <a:pt x="1912996" y="660285"/>
                  <a:pt x="1908941" y="640937"/>
                </a:cubicBezTo>
                <a:cubicBezTo>
                  <a:pt x="1904885" y="621589"/>
                  <a:pt x="1902857" y="600902"/>
                  <a:pt x="1902857" y="578876"/>
                </a:cubicBezTo>
                <a:cubicBezTo>
                  <a:pt x="1902857" y="555956"/>
                  <a:pt x="1905335" y="534822"/>
                  <a:pt x="1910290" y="515475"/>
                </a:cubicBezTo>
                <a:cubicBezTo>
                  <a:pt x="1915246" y="496127"/>
                  <a:pt x="1922829" y="479384"/>
                  <a:pt x="1933040" y="465245"/>
                </a:cubicBezTo>
                <a:cubicBezTo>
                  <a:pt x="1943251" y="451107"/>
                  <a:pt x="1956241" y="440168"/>
                  <a:pt x="1972010" y="432429"/>
                </a:cubicBezTo>
                <a:cubicBezTo>
                  <a:pt x="1987779" y="424690"/>
                  <a:pt x="2006625" y="420820"/>
                  <a:pt x="2028549" y="420820"/>
                </a:cubicBezTo>
                <a:close/>
                <a:moveTo>
                  <a:pt x="4213265" y="416802"/>
                </a:moveTo>
                <a:cubicBezTo>
                  <a:pt x="4231719" y="416802"/>
                  <a:pt x="4247421" y="418141"/>
                  <a:pt x="4260369" y="420820"/>
                </a:cubicBezTo>
                <a:cubicBezTo>
                  <a:pt x="4273317" y="423499"/>
                  <a:pt x="4283884" y="427517"/>
                  <a:pt x="4292069" y="432875"/>
                </a:cubicBezTo>
                <a:cubicBezTo>
                  <a:pt x="4300255" y="438233"/>
                  <a:pt x="4306134" y="444781"/>
                  <a:pt x="4309705" y="452520"/>
                </a:cubicBezTo>
                <a:cubicBezTo>
                  <a:pt x="4313277" y="460259"/>
                  <a:pt x="4315063" y="469040"/>
                  <a:pt x="4315063" y="478863"/>
                </a:cubicBezTo>
                <a:cubicBezTo>
                  <a:pt x="4315063" y="500294"/>
                  <a:pt x="4306952" y="516740"/>
                  <a:pt x="4290730" y="528200"/>
                </a:cubicBezTo>
                <a:cubicBezTo>
                  <a:pt x="4274508" y="539659"/>
                  <a:pt x="4251067" y="545389"/>
                  <a:pt x="4220409" y="545389"/>
                </a:cubicBezTo>
                <a:lnTo>
                  <a:pt x="4145399" y="545389"/>
                </a:lnTo>
                <a:lnTo>
                  <a:pt x="4145399" y="420374"/>
                </a:lnTo>
                <a:cubicBezTo>
                  <a:pt x="4153436" y="419481"/>
                  <a:pt x="4163259" y="418662"/>
                  <a:pt x="4174867" y="417918"/>
                </a:cubicBezTo>
                <a:cubicBezTo>
                  <a:pt x="4186476" y="417174"/>
                  <a:pt x="4199275" y="416802"/>
                  <a:pt x="4213265" y="416802"/>
                </a:cubicBezTo>
                <a:close/>
                <a:moveTo>
                  <a:pt x="3779080" y="416802"/>
                </a:moveTo>
                <a:cubicBezTo>
                  <a:pt x="3814719" y="416802"/>
                  <a:pt x="3841597" y="427815"/>
                  <a:pt x="3859712" y="449842"/>
                </a:cubicBezTo>
                <a:cubicBezTo>
                  <a:pt x="3877827" y="471868"/>
                  <a:pt x="3886438" y="502229"/>
                  <a:pt x="3885545" y="540924"/>
                </a:cubicBezTo>
                <a:lnTo>
                  <a:pt x="3666321" y="540924"/>
                </a:lnTo>
                <a:cubicBezTo>
                  <a:pt x="3666921" y="524553"/>
                  <a:pt x="3669767" y="508852"/>
                  <a:pt x="3674857" y="493820"/>
                </a:cubicBezTo>
                <a:cubicBezTo>
                  <a:pt x="3679947" y="478789"/>
                  <a:pt x="3687135" y="465617"/>
                  <a:pt x="3696421" y="454306"/>
                </a:cubicBezTo>
                <a:cubicBezTo>
                  <a:pt x="3705706" y="442995"/>
                  <a:pt x="3717237" y="433917"/>
                  <a:pt x="3731013" y="427071"/>
                </a:cubicBezTo>
                <a:cubicBezTo>
                  <a:pt x="3744789" y="420225"/>
                  <a:pt x="3760811" y="416802"/>
                  <a:pt x="3779080" y="416802"/>
                </a:cubicBezTo>
                <a:close/>
                <a:moveTo>
                  <a:pt x="3250942" y="368135"/>
                </a:moveTo>
                <a:cubicBezTo>
                  <a:pt x="3244096" y="368135"/>
                  <a:pt x="3238813" y="370293"/>
                  <a:pt x="3235092" y="374609"/>
                </a:cubicBezTo>
                <a:cubicBezTo>
                  <a:pt x="3231371" y="378925"/>
                  <a:pt x="3229213" y="385548"/>
                  <a:pt x="3228618" y="394477"/>
                </a:cubicBezTo>
                <a:cubicBezTo>
                  <a:pt x="3224153" y="437935"/>
                  <a:pt x="3219391" y="476407"/>
                  <a:pt x="3214330" y="509894"/>
                </a:cubicBezTo>
                <a:cubicBezTo>
                  <a:pt x="3209270" y="543380"/>
                  <a:pt x="3203912" y="572625"/>
                  <a:pt x="3198257" y="597628"/>
                </a:cubicBezTo>
                <a:cubicBezTo>
                  <a:pt x="3192602" y="622631"/>
                  <a:pt x="3186351" y="643690"/>
                  <a:pt x="3179505" y="660805"/>
                </a:cubicBezTo>
                <a:cubicBezTo>
                  <a:pt x="3172659" y="677921"/>
                  <a:pt x="3165366" y="691762"/>
                  <a:pt x="3157627" y="702329"/>
                </a:cubicBezTo>
                <a:cubicBezTo>
                  <a:pt x="3149888" y="712895"/>
                  <a:pt x="3141553" y="720486"/>
                  <a:pt x="3132624" y="725099"/>
                </a:cubicBezTo>
                <a:cubicBezTo>
                  <a:pt x="3123694" y="729713"/>
                  <a:pt x="3114318" y="732020"/>
                  <a:pt x="3104495" y="732020"/>
                </a:cubicBezTo>
                <a:cubicBezTo>
                  <a:pt x="3102114" y="732020"/>
                  <a:pt x="3100105" y="732466"/>
                  <a:pt x="3098468" y="733359"/>
                </a:cubicBezTo>
                <a:cubicBezTo>
                  <a:pt x="3096831" y="734252"/>
                  <a:pt x="3095491" y="736038"/>
                  <a:pt x="3094449" y="738717"/>
                </a:cubicBezTo>
                <a:cubicBezTo>
                  <a:pt x="3093408" y="741396"/>
                  <a:pt x="3092663" y="744968"/>
                  <a:pt x="3092217" y="749433"/>
                </a:cubicBezTo>
                <a:cubicBezTo>
                  <a:pt x="3091770" y="753897"/>
                  <a:pt x="3091547" y="759702"/>
                  <a:pt x="3091547" y="766846"/>
                </a:cubicBezTo>
                <a:cubicBezTo>
                  <a:pt x="3091547" y="773692"/>
                  <a:pt x="3091845" y="779273"/>
                  <a:pt x="3092440" y="783589"/>
                </a:cubicBezTo>
                <a:cubicBezTo>
                  <a:pt x="3093035" y="787905"/>
                  <a:pt x="3093928" y="791253"/>
                  <a:pt x="3095119" y="793635"/>
                </a:cubicBezTo>
                <a:cubicBezTo>
                  <a:pt x="3096310" y="796016"/>
                  <a:pt x="3097872" y="797653"/>
                  <a:pt x="3099807" y="798546"/>
                </a:cubicBezTo>
                <a:cubicBezTo>
                  <a:pt x="3101742" y="799439"/>
                  <a:pt x="3104049" y="799885"/>
                  <a:pt x="3106728" y="799885"/>
                </a:cubicBezTo>
                <a:cubicBezTo>
                  <a:pt x="3123099" y="799885"/>
                  <a:pt x="3138502" y="797355"/>
                  <a:pt x="3152939" y="792295"/>
                </a:cubicBezTo>
                <a:cubicBezTo>
                  <a:pt x="3167375" y="787235"/>
                  <a:pt x="3180770" y="778975"/>
                  <a:pt x="3193122" y="767515"/>
                </a:cubicBezTo>
                <a:cubicBezTo>
                  <a:pt x="3205475" y="756055"/>
                  <a:pt x="3216860" y="740949"/>
                  <a:pt x="3227278" y="722197"/>
                </a:cubicBezTo>
                <a:cubicBezTo>
                  <a:pt x="3237696" y="703445"/>
                  <a:pt x="3247073" y="680376"/>
                  <a:pt x="3255407" y="652992"/>
                </a:cubicBezTo>
                <a:cubicBezTo>
                  <a:pt x="3263741" y="625608"/>
                  <a:pt x="3271257" y="593461"/>
                  <a:pt x="3277954" y="556551"/>
                </a:cubicBezTo>
                <a:cubicBezTo>
                  <a:pt x="3284652" y="519642"/>
                  <a:pt x="3290382" y="477524"/>
                  <a:pt x="3295144" y="430196"/>
                </a:cubicBezTo>
                <a:lnTo>
                  <a:pt x="3405872" y="430196"/>
                </a:lnTo>
                <a:lnTo>
                  <a:pt x="3405872" y="781133"/>
                </a:lnTo>
                <a:cubicBezTo>
                  <a:pt x="3405872" y="783514"/>
                  <a:pt x="3406468" y="785523"/>
                  <a:pt x="3407658" y="787161"/>
                </a:cubicBezTo>
                <a:cubicBezTo>
                  <a:pt x="3408849" y="788798"/>
                  <a:pt x="3410858" y="790212"/>
                  <a:pt x="3413686" y="791402"/>
                </a:cubicBezTo>
                <a:cubicBezTo>
                  <a:pt x="3416513" y="792593"/>
                  <a:pt x="3420309" y="793486"/>
                  <a:pt x="3425071" y="794081"/>
                </a:cubicBezTo>
                <a:cubicBezTo>
                  <a:pt x="3429834" y="794676"/>
                  <a:pt x="3435935" y="794974"/>
                  <a:pt x="3443377" y="794974"/>
                </a:cubicBezTo>
                <a:cubicBezTo>
                  <a:pt x="3450521" y="794974"/>
                  <a:pt x="3456474" y="794676"/>
                  <a:pt x="3461236" y="794081"/>
                </a:cubicBezTo>
                <a:cubicBezTo>
                  <a:pt x="3465999" y="793486"/>
                  <a:pt x="3469719" y="792593"/>
                  <a:pt x="3472398" y="791402"/>
                </a:cubicBezTo>
                <a:cubicBezTo>
                  <a:pt x="3475077" y="790212"/>
                  <a:pt x="3477012" y="788798"/>
                  <a:pt x="3478203" y="787161"/>
                </a:cubicBezTo>
                <a:cubicBezTo>
                  <a:pt x="3479393" y="785523"/>
                  <a:pt x="3479989" y="783514"/>
                  <a:pt x="3479989" y="781133"/>
                </a:cubicBezTo>
                <a:lnTo>
                  <a:pt x="3479989" y="394477"/>
                </a:lnTo>
                <a:cubicBezTo>
                  <a:pt x="3479989" y="385548"/>
                  <a:pt x="3477979" y="378925"/>
                  <a:pt x="3473961" y="374609"/>
                </a:cubicBezTo>
                <a:cubicBezTo>
                  <a:pt x="3469943" y="370293"/>
                  <a:pt x="3464362" y="368135"/>
                  <a:pt x="3457218" y="368135"/>
                </a:cubicBezTo>
                <a:close/>
                <a:moveTo>
                  <a:pt x="2363182" y="367688"/>
                </a:moveTo>
                <a:cubicBezTo>
                  <a:pt x="2356039" y="367688"/>
                  <a:pt x="2350458" y="369846"/>
                  <a:pt x="2346439" y="374162"/>
                </a:cubicBezTo>
                <a:cubicBezTo>
                  <a:pt x="2342421" y="378478"/>
                  <a:pt x="2340412" y="385101"/>
                  <a:pt x="2340412" y="394031"/>
                </a:cubicBezTo>
                <a:lnTo>
                  <a:pt x="2340412" y="781133"/>
                </a:lnTo>
                <a:cubicBezTo>
                  <a:pt x="2340412" y="783514"/>
                  <a:pt x="2340933" y="785523"/>
                  <a:pt x="2341974" y="787161"/>
                </a:cubicBezTo>
                <a:cubicBezTo>
                  <a:pt x="2343016" y="788798"/>
                  <a:pt x="2344951" y="790212"/>
                  <a:pt x="2347779" y="791402"/>
                </a:cubicBezTo>
                <a:cubicBezTo>
                  <a:pt x="2350606" y="792593"/>
                  <a:pt x="2354402" y="793486"/>
                  <a:pt x="2359164" y="794081"/>
                </a:cubicBezTo>
                <a:cubicBezTo>
                  <a:pt x="2363927" y="794676"/>
                  <a:pt x="2369880" y="794974"/>
                  <a:pt x="2377023" y="794974"/>
                </a:cubicBezTo>
                <a:cubicBezTo>
                  <a:pt x="2384465" y="794974"/>
                  <a:pt x="2390567" y="794676"/>
                  <a:pt x="2395329" y="794081"/>
                </a:cubicBezTo>
                <a:cubicBezTo>
                  <a:pt x="2400092" y="793486"/>
                  <a:pt x="2403813" y="792593"/>
                  <a:pt x="2406491" y="791402"/>
                </a:cubicBezTo>
                <a:cubicBezTo>
                  <a:pt x="2409170" y="790212"/>
                  <a:pt x="2411105" y="788798"/>
                  <a:pt x="2412296" y="787161"/>
                </a:cubicBezTo>
                <a:cubicBezTo>
                  <a:pt x="2413486" y="785523"/>
                  <a:pt x="2414082" y="783514"/>
                  <a:pt x="2414082" y="781133"/>
                </a:cubicBezTo>
                <a:lnTo>
                  <a:pt x="2414082" y="433768"/>
                </a:lnTo>
                <a:lnTo>
                  <a:pt x="2565440" y="433768"/>
                </a:lnTo>
                <a:cubicBezTo>
                  <a:pt x="2567821" y="433768"/>
                  <a:pt x="2569830" y="433173"/>
                  <a:pt x="2571467" y="431982"/>
                </a:cubicBezTo>
                <a:cubicBezTo>
                  <a:pt x="2573105" y="430792"/>
                  <a:pt x="2574593" y="428857"/>
                  <a:pt x="2575932" y="426178"/>
                </a:cubicBezTo>
                <a:cubicBezTo>
                  <a:pt x="2577272" y="423499"/>
                  <a:pt x="2578313" y="420076"/>
                  <a:pt x="2579058" y="415909"/>
                </a:cubicBezTo>
                <a:cubicBezTo>
                  <a:pt x="2579802" y="411742"/>
                  <a:pt x="2580174" y="406681"/>
                  <a:pt x="2580174" y="400728"/>
                </a:cubicBezTo>
                <a:cubicBezTo>
                  <a:pt x="2580174" y="395073"/>
                  <a:pt x="2579802" y="390236"/>
                  <a:pt x="2579058" y="386218"/>
                </a:cubicBezTo>
                <a:cubicBezTo>
                  <a:pt x="2578313" y="382199"/>
                  <a:pt x="2577272" y="378776"/>
                  <a:pt x="2575932" y="375948"/>
                </a:cubicBezTo>
                <a:cubicBezTo>
                  <a:pt x="2574593" y="373121"/>
                  <a:pt x="2573105" y="371037"/>
                  <a:pt x="2571467" y="369698"/>
                </a:cubicBezTo>
                <a:cubicBezTo>
                  <a:pt x="2569830" y="368358"/>
                  <a:pt x="2567821" y="367688"/>
                  <a:pt x="2565440" y="367688"/>
                </a:cubicBezTo>
                <a:close/>
                <a:moveTo>
                  <a:pt x="2690902" y="365456"/>
                </a:moveTo>
                <a:cubicBezTo>
                  <a:pt x="2684056" y="365456"/>
                  <a:pt x="2678252" y="365679"/>
                  <a:pt x="2673489" y="366126"/>
                </a:cubicBezTo>
                <a:cubicBezTo>
                  <a:pt x="2668727" y="366572"/>
                  <a:pt x="2664931" y="367391"/>
                  <a:pt x="2662104" y="368581"/>
                </a:cubicBezTo>
                <a:cubicBezTo>
                  <a:pt x="2659276" y="369772"/>
                  <a:pt x="2657341" y="371260"/>
                  <a:pt x="2656299" y="373046"/>
                </a:cubicBezTo>
                <a:cubicBezTo>
                  <a:pt x="2655258" y="374832"/>
                  <a:pt x="2654737" y="376767"/>
                  <a:pt x="2654737" y="378851"/>
                </a:cubicBezTo>
                <a:lnTo>
                  <a:pt x="2654737" y="781579"/>
                </a:lnTo>
                <a:cubicBezTo>
                  <a:pt x="2654737" y="783663"/>
                  <a:pt x="2655258" y="785598"/>
                  <a:pt x="2656299" y="787384"/>
                </a:cubicBezTo>
                <a:cubicBezTo>
                  <a:pt x="2657341" y="789170"/>
                  <a:pt x="2659127" y="790584"/>
                  <a:pt x="2661657" y="791625"/>
                </a:cubicBezTo>
                <a:cubicBezTo>
                  <a:pt x="2664187" y="792667"/>
                  <a:pt x="2667536" y="793486"/>
                  <a:pt x="2671703" y="794081"/>
                </a:cubicBezTo>
                <a:cubicBezTo>
                  <a:pt x="2675870" y="794676"/>
                  <a:pt x="2681228" y="794974"/>
                  <a:pt x="2687777" y="794974"/>
                </a:cubicBezTo>
                <a:cubicBezTo>
                  <a:pt x="2693432" y="794974"/>
                  <a:pt x="2698194" y="794751"/>
                  <a:pt x="2702064" y="794304"/>
                </a:cubicBezTo>
                <a:cubicBezTo>
                  <a:pt x="2705934" y="793858"/>
                  <a:pt x="2709133" y="793114"/>
                  <a:pt x="2711663" y="792072"/>
                </a:cubicBezTo>
                <a:cubicBezTo>
                  <a:pt x="2714194" y="791030"/>
                  <a:pt x="2716277" y="789616"/>
                  <a:pt x="2717914" y="787830"/>
                </a:cubicBezTo>
                <a:cubicBezTo>
                  <a:pt x="2719551" y="786044"/>
                  <a:pt x="2721412" y="783961"/>
                  <a:pt x="2723495" y="781579"/>
                </a:cubicBezTo>
                <a:lnTo>
                  <a:pt x="2894052" y="548515"/>
                </a:lnTo>
                <a:cubicBezTo>
                  <a:pt x="2902387" y="537204"/>
                  <a:pt x="2910647" y="525818"/>
                  <a:pt x="2918832" y="514359"/>
                </a:cubicBezTo>
                <a:cubicBezTo>
                  <a:pt x="2927018" y="502899"/>
                  <a:pt x="2934534" y="491216"/>
                  <a:pt x="2941380" y="479309"/>
                </a:cubicBezTo>
                <a:cubicBezTo>
                  <a:pt x="2940487" y="490918"/>
                  <a:pt x="2939743" y="502750"/>
                  <a:pt x="2939147" y="514805"/>
                </a:cubicBezTo>
                <a:cubicBezTo>
                  <a:pt x="2938552" y="526860"/>
                  <a:pt x="2938254" y="538692"/>
                  <a:pt x="2938254" y="550301"/>
                </a:cubicBezTo>
                <a:lnTo>
                  <a:pt x="2938254" y="781579"/>
                </a:lnTo>
                <a:cubicBezTo>
                  <a:pt x="2938254" y="783663"/>
                  <a:pt x="2938850" y="785598"/>
                  <a:pt x="2940040" y="787384"/>
                </a:cubicBezTo>
                <a:cubicBezTo>
                  <a:pt x="2941231" y="789170"/>
                  <a:pt x="2943314" y="790584"/>
                  <a:pt x="2946291" y="791625"/>
                </a:cubicBezTo>
                <a:cubicBezTo>
                  <a:pt x="2949268" y="792667"/>
                  <a:pt x="2953137" y="793486"/>
                  <a:pt x="2957900" y="794081"/>
                </a:cubicBezTo>
                <a:cubicBezTo>
                  <a:pt x="2962662" y="794676"/>
                  <a:pt x="2968615" y="794974"/>
                  <a:pt x="2975759" y="794974"/>
                </a:cubicBezTo>
                <a:cubicBezTo>
                  <a:pt x="2982903" y="794974"/>
                  <a:pt x="2988856" y="794676"/>
                  <a:pt x="2993618" y="794081"/>
                </a:cubicBezTo>
                <a:cubicBezTo>
                  <a:pt x="2998381" y="793486"/>
                  <a:pt x="3002102" y="792667"/>
                  <a:pt x="3004780" y="791625"/>
                </a:cubicBezTo>
                <a:cubicBezTo>
                  <a:pt x="3007459" y="790584"/>
                  <a:pt x="3009394" y="789170"/>
                  <a:pt x="3010585" y="787384"/>
                </a:cubicBezTo>
                <a:cubicBezTo>
                  <a:pt x="3011775" y="785598"/>
                  <a:pt x="3012371" y="783663"/>
                  <a:pt x="3012371" y="781579"/>
                </a:cubicBezTo>
                <a:lnTo>
                  <a:pt x="3012371" y="379297"/>
                </a:lnTo>
                <a:cubicBezTo>
                  <a:pt x="3012371" y="376916"/>
                  <a:pt x="3011850" y="374832"/>
                  <a:pt x="3010808" y="373046"/>
                </a:cubicBezTo>
                <a:cubicBezTo>
                  <a:pt x="3009766" y="371260"/>
                  <a:pt x="3007980" y="369772"/>
                  <a:pt x="3005450" y="368581"/>
                </a:cubicBezTo>
                <a:cubicBezTo>
                  <a:pt x="3002920" y="367391"/>
                  <a:pt x="2999497" y="366572"/>
                  <a:pt x="2995181" y="366126"/>
                </a:cubicBezTo>
                <a:cubicBezTo>
                  <a:pt x="2990865" y="365679"/>
                  <a:pt x="2985582" y="365456"/>
                  <a:pt x="2979331" y="365456"/>
                </a:cubicBezTo>
                <a:cubicBezTo>
                  <a:pt x="2973080" y="365456"/>
                  <a:pt x="2968020" y="365679"/>
                  <a:pt x="2964150" y="366126"/>
                </a:cubicBezTo>
                <a:cubicBezTo>
                  <a:pt x="2960281" y="366572"/>
                  <a:pt x="2956932" y="367316"/>
                  <a:pt x="2954104" y="368358"/>
                </a:cubicBezTo>
                <a:cubicBezTo>
                  <a:pt x="2951277" y="369400"/>
                  <a:pt x="2948895" y="370814"/>
                  <a:pt x="2946961" y="372600"/>
                </a:cubicBezTo>
                <a:cubicBezTo>
                  <a:pt x="2945026" y="374386"/>
                  <a:pt x="2943166" y="376469"/>
                  <a:pt x="2941380" y="378851"/>
                </a:cubicBezTo>
                <a:lnTo>
                  <a:pt x="2768590" y="615041"/>
                </a:lnTo>
                <a:cubicBezTo>
                  <a:pt x="2760553" y="625459"/>
                  <a:pt x="2753038" y="636100"/>
                  <a:pt x="2746043" y="646964"/>
                </a:cubicBezTo>
                <a:cubicBezTo>
                  <a:pt x="2739048" y="657829"/>
                  <a:pt x="2732127" y="668917"/>
                  <a:pt x="2725281" y="680228"/>
                </a:cubicBezTo>
                <a:cubicBezTo>
                  <a:pt x="2726174" y="668917"/>
                  <a:pt x="2726918" y="657531"/>
                  <a:pt x="2727514" y="646071"/>
                </a:cubicBezTo>
                <a:cubicBezTo>
                  <a:pt x="2728109" y="634612"/>
                  <a:pt x="2728407" y="623077"/>
                  <a:pt x="2728407" y="611469"/>
                </a:cubicBezTo>
                <a:lnTo>
                  <a:pt x="2728407" y="378851"/>
                </a:lnTo>
                <a:cubicBezTo>
                  <a:pt x="2728407" y="374386"/>
                  <a:pt x="2725728" y="371037"/>
                  <a:pt x="2720370" y="368805"/>
                </a:cubicBezTo>
                <a:cubicBezTo>
                  <a:pt x="2715012" y="366572"/>
                  <a:pt x="2705189" y="365456"/>
                  <a:pt x="2690902" y="365456"/>
                </a:cubicBezTo>
                <a:close/>
                <a:moveTo>
                  <a:pt x="4217730" y="361438"/>
                </a:moveTo>
                <a:cubicBezTo>
                  <a:pt x="4207609" y="361438"/>
                  <a:pt x="4197638" y="361586"/>
                  <a:pt x="4187815" y="361884"/>
                </a:cubicBezTo>
                <a:cubicBezTo>
                  <a:pt x="4177993" y="362182"/>
                  <a:pt x="4168468" y="362554"/>
                  <a:pt x="4159240" y="363000"/>
                </a:cubicBezTo>
                <a:cubicBezTo>
                  <a:pt x="4150013" y="363447"/>
                  <a:pt x="4141009" y="363968"/>
                  <a:pt x="4132228" y="364563"/>
                </a:cubicBezTo>
                <a:cubicBezTo>
                  <a:pt x="4123447" y="365158"/>
                  <a:pt x="4115187" y="365902"/>
                  <a:pt x="4107448" y="366795"/>
                </a:cubicBezTo>
                <a:cubicBezTo>
                  <a:pt x="4096137" y="367986"/>
                  <a:pt x="4087728" y="371856"/>
                  <a:pt x="4082222" y="378404"/>
                </a:cubicBezTo>
                <a:cubicBezTo>
                  <a:pt x="4076715" y="384952"/>
                  <a:pt x="4073962" y="394329"/>
                  <a:pt x="4073962" y="406533"/>
                </a:cubicBezTo>
                <a:lnTo>
                  <a:pt x="4073962" y="752558"/>
                </a:lnTo>
                <a:cubicBezTo>
                  <a:pt x="4073962" y="765060"/>
                  <a:pt x="4076789" y="774510"/>
                  <a:pt x="4082445" y="780910"/>
                </a:cubicBezTo>
                <a:cubicBezTo>
                  <a:pt x="4088100" y="787309"/>
                  <a:pt x="4096881" y="791253"/>
                  <a:pt x="4108787" y="792742"/>
                </a:cubicBezTo>
                <a:cubicBezTo>
                  <a:pt x="4117122" y="793635"/>
                  <a:pt x="4125531" y="794379"/>
                  <a:pt x="4134014" y="794974"/>
                </a:cubicBezTo>
                <a:cubicBezTo>
                  <a:pt x="4142497" y="795569"/>
                  <a:pt x="4151055" y="796090"/>
                  <a:pt x="4159687" y="796537"/>
                </a:cubicBezTo>
                <a:cubicBezTo>
                  <a:pt x="4168319" y="796983"/>
                  <a:pt x="4177248" y="797281"/>
                  <a:pt x="4186476" y="797430"/>
                </a:cubicBezTo>
                <a:cubicBezTo>
                  <a:pt x="4195703" y="797579"/>
                  <a:pt x="4205228" y="797653"/>
                  <a:pt x="4215051" y="797653"/>
                </a:cubicBezTo>
                <a:cubicBezTo>
                  <a:pt x="4246305" y="797653"/>
                  <a:pt x="4273689" y="794751"/>
                  <a:pt x="4297204" y="788946"/>
                </a:cubicBezTo>
                <a:cubicBezTo>
                  <a:pt x="4320719" y="783142"/>
                  <a:pt x="4340364" y="774659"/>
                  <a:pt x="4356140" y="763497"/>
                </a:cubicBezTo>
                <a:cubicBezTo>
                  <a:pt x="4371916" y="752335"/>
                  <a:pt x="4383822" y="738494"/>
                  <a:pt x="4391859" y="721974"/>
                </a:cubicBezTo>
                <a:cubicBezTo>
                  <a:pt x="4399895" y="705454"/>
                  <a:pt x="4403914" y="686627"/>
                  <a:pt x="4403914" y="665494"/>
                </a:cubicBezTo>
                <a:cubicBezTo>
                  <a:pt x="4403914" y="638407"/>
                  <a:pt x="4396472" y="615934"/>
                  <a:pt x="4381589" y="598074"/>
                </a:cubicBezTo>
                <a:cubicBezTo>
                  <a:pt x="4366707" y="580215"/>
                  <a:pt x="4344531" y="568160"/>
                  <a:pt x="4315063" y="561909"/>
                </a:cubicBezTo>
                <a:cubicBezTo>
                  <a:pt x="4338578" y="555063"/>
                  <a:pt x="4356363" y="543603"/>
                  <a:pt x="4368418" y="527530"/>
                </a:cubicBezTo>
                <a:cubicBezTo>
                  <a:pt x="4380473" y="511456"/>
                  <a:pt x="4386501" y="492109"/>
                  <a:pt x="4386501" y="469487"/>
                </a:cubicBezTo>
                <a:cubicBezTo>
                  <a:pt x="4386501" y="452223"/>
                  <a:pt x="4383152" y="436893"/>
                  <a:pt x="4376455" y="423499"/>
                </a:cubicBezTo>
                <a:cubicBezTo>
                  <a:pt x="4369758" y="410104"/>
                  <a:pt x="4359414" y="398793"/>
                  <a:pt x="4345424" y="389566"/>
                </a:cubicBezTo>
                <a:cubicBezTo>
                  <a:pt x="4331434" y="380339"/>
                  <a:pt x="4313873" y="373344"/>
                  <a:pt x="4292739" y="368581"/>
                </a:cubicBezTo>
                <a:cubicBezTo>
                  <a:pt x="4271605" y="363819"/>
                  <a:pt x="4246602" y="361438"/>
                  <a:pt x="4217730" y="361438"/>
                </a:cubicBezTo>
                <a:close/>
                <a:moveTo>
                  <a:pt x="3782854" y="359205"/>
                </a:moveTo>
                <a:cubicBezTo>
                  <a:pt x="3753386" y="359205"/>
                  <a:pt x="3726746" y="364340"/>
                  <a:pt x="3702933" y="374609"/>
                </a:cubicBezTo>
                <a:cubicBezTo>
                  <a:pt x="3679121" y="384878"/>
                  <a:pt x="3658806" y="399612"/>
                  <a:pt x="3641988" y="418811"/>
                </a:cubicBezTo>
                <a:cubicBezTo>
                  <a:pt x="3625170" y="438010"/>
                  <a:pt x="3612297" y="461376"/>
                  <a:pt x="3603367" y="488909"/>
                </a:cubicBezTo>
                <a:cubicBezTo>
                  <a:pt x="3594437" y="516442"/>
                  <a:pt x="3589973" y="547473"/>
                  <a:pt x="3589973" y="582001"/>
                </a:cubicBezTo>
                <a:cubicBezTo>
                  <a:pt x="3589973" y="618315"/>
                  <a:pt x="3594289" y="650164"/>
                  <a:pt x="3602921" y="677549"/>
                </a:cubicBezTo>
                <a:cubicBezTo>
                  <a:pt x="3611553" y="704933"/>
                  <a:pt x="3624352" y="727704"/>
                  <a:pt x="3641318" y="745861"/>
                </a:cubicBezTo>
                <a:cubicBezTo>
                  <a:pt x="3658285" y="764018"/>
                  <a:pt x="3679195" y="777710"/>
                  <a:pt x="3704049" y="786937"/>
                </a:cubicBezTo>
                <a:cubicBezTo>
                  <a:pt x="3728904" y="796165"/>
                  <a:pt x="3757851" y="800778"/>
                  <a:pt x="3790891" y="800778"/>
                </a:cubicBezTo>
                <a:cubicBezTo>
                  <a:pt x="3809941" y="800778"/>
                  <a:pt x="3827874" y="799364"/>
                  <a:pt x="3844692" y="796537"/>
                </a:cubicBezTo>
                <a:cubicBezTo>
                  <a:pt x="3861510" y="793709"/>
                  <a:pt x="3876318" y="790509"/>
                  <a:pt x="3889117" y="786937"/>
                </a:cubicBezTo>
                <a:cubicBezTo>
                  <a:pt x="3901916" y="783365"/>
                  <a:pt x="3912334" y="779719"/>
                  <a:pt x="3920371" y="775998"/>
                </a:cubicBezTo>
                <a:cubicBezTo>
                  <a:pt x="3928408" y="772278"/>
                  <a:pt x="3933245" y="769599"/>
                  <a:pt x="3934882" y="767962"/>
                </a:cubicBezTo>
                <a:cubicBezTo>
                  <a:pt x="3936519" y="766325"/>
                  <a:pt x="3937858" y="764613"/>
                  <a:pt x="3938900" y="762827"/>
                </a:cubicBezTo>
                <a:cubicBezTo>
                  <a:pt x="3939942" y="761041"/>
                  <a:pt x="3940686" y="759032"/>
                  <a:pt x="3941133" y="756800"/>
                </a:cubicBezTo>
                <a:cubicBezTo>
                  <a:pt x="3941579" y="754567"/>
                  <a:pt x="3941951" y="752037"/>
                  <a:pt x="3942249" y="749209"/>
                </a:cubicBezTo>
                <a:cubicBezTo>
                  <a:pt x="3942546" y="746382"/>
                  <a:pt x="3942695" y="743033"/>
                  <a:pt x="3942695" y="739163"/>
                </a:cubicBezTo>
                <a:cubicBezTo>
                  <a:pt x="3942695" y="733806"/>
                  <a:pt x="3942471" y="729266"/>
                  <a:pt x="3942022" y="725546"/>
                </a:cubicBezTo>
                <a:cubicBezTo>
                  <a:pt x="3941573" y="721825"/>
                  <a:pt x="3940900" y="718923"/>
                  <a:pt x="3940002" y="716839"/>
                </a:cubicBezTo>
                <a:cubicBezTo>
                  <a:pt x="3939105" y="714756"/>
                  <a:pt x="3937834" y="713193"/>
                  <a:pt x="3936190" y="712151"/>
                </a:cubicBezTo>
                <a:cubicBezTo>
                  <a:pt x="3934546" y="711109"/>
                  <a:pt x="3932677" y="710588"/>
                  <a:pt x="3930584" y="710588"/>
                </a:cubicBezTo>
                <a:cubicBezTo>
                  <a:pt x="3926994" y="710588"/>
                  <a:pt x="3921684" y="712151"/>
                  <a:pt x="3914654" y="715277"/>
                </a:cubicBezTo>
                <a:cubicBezTo>
                  <a:pt x="3907624" y="718402"/>
                  <a:pt x="3898650" y="721899"/>
                  <a:pt x="3887732" y="725769"/>
                </a:cubicBezTo>
                <a:cubicBezTo>
                  <a:pt x="3876814" y="729638"/>
                  <a:pt x="3863878" y="733136"/>
                  <a:pt x="3848923" y="736261"/>
                </a:cubicBezTo>
                <a:cubicBezTo>
                  <a:pt x="3833968" y="739387"/>
                  <a:pt x="3816919" y="740949"/>
                  <a:pt x="3797776" y="740949"/>
                </a:cubicBezTo>
                <a:cubicBezTo>
                  <a:pt x="3773550" y="740949"/>
                  <a:pt x="3753061" y="737526"/>
                  <a:pt x="3736311" y="730680"/>
                </a:cubicBezTo>
                <a:cubicBezTo>
                  <a:pt x="3719561" y="723834"/>
                  <a:pt x="3705952" y="714012"/>
                  <a:pt x="3695482" y="701212"/>
                </a:cubicBezTo>
                <a:cubicBezTo>
                  <a:pt x="3685013" y="688413"/>
                  <a:pt x="3677536" y="673084"/>
                  <a:pt x="3673050" y="655224"/>
                </a:cubicBezTo>
                <a:cubicBezTo>
                  <a:pt x="3668564" y="637365"/>
                  <a:pt x="3666321" y="617273"/>
                  <a:pt x="3666321" y="594949"/>
                </a:cubicBezTo>
                <a:lnTo>
                  <a:pt x="3930954" y="594949"/>
                </a:lnTo>
                <a:cubicBezTo>
                  <a:pt x="3938433" y="594949"/>
                  <a:pt x="3945087" y="592493"/>
                  <a:pt x="3950917" y="587582"/>
                </a:cubicBezTo>
                <a:cubicBezTo>
                  <a:pt x="3956747" y="582671"/>
                  <a:pt x="3959662" y="574411"/>
                  <a:pt x="3959662" y="562802"/>
                </a:cubicBezTo>
                <a:lnTo>
                  <a:pt x="3959662" y="549408"/>
                </a:lnTo>
                <a:cubicBezTo>
                  <a:pt x="3959662" y="523214"/>
                  <a:pt x="3956313" y="498583"/>
                  <a:pt x="3949616" y="475514"/>
                </a:cubicBezTo>
                <a:cubicBezTo>
                  <a:pt x="3942919" y="452446"/>
                  <a:pt x="3932426" y="432354"/>
                  <a:pt x="3918139" y="415239"/>
                </a:cubicBezTo>
                <a:cubicBezTo>
                  <a:pt x="3903851" y="398124"/>
                  <a:pt x="3885620" y="384506"/>
                  <a:pt x="3863444" y="374386"/>
                </a:cubicBezTo>
                <a:cubicBezTo>
                  <a:pt x="3841269" y="364265"/>
                  <a:pt x="3814405" y="359205"/>
                  <a:pt x="3782854" y="359205"/>
                </a:cubicBezTo>
                <a:close/>
                <a:moveTo>
                  <a:pt x="2031445" y="359205"/>
                </a:moveTo>
                <a:cubicBezTo>
                  <a:pt x="1997214" y="359205"/>
                  <a:pt x="1967300" y="364712"/>
                  <a:pt x="1941701" y="375725"/>
                </a:cubicBezTo>
                <a:cubicBezTo>
                  <a:pt x="1916103" y="386738"/>
                  <a:pt x="1894746" y="402217"/>
                  <a:pt x="1877631" y="422159"/>
                </a:cubicBezTo>
                <a:cubicBezTo>
                  <a:pt x="1860515" y="442102"/>
                  <a:pt x="1847716" y="465841"/>
                  <a:pt x="1839233" y="493374"/>
                </a:cubicBezTo>
                <a:cubicBezTo>
                  <a:pt x="1830750" y="520907"/>
                  <a:pt x="1826508" y="551045"/>
                  <a:pt x="1826508" y="583787"/>
                </a:cubicBezTo>
                <a:cubicBezTo>
                  <a:pt x="1826508" y="617720"/>
                  <a:pt x="1830527" y="648081"/>
                  <a:pt x="1838563" y="674870"/>
                </a:cubicBezTo>
                <a:cubicBezTo>
                  <a:pt x="1846600" y="701659"/>
                  <a:pt x="1858804" y="724429"/>
                  <a:pt x="1875175" y="743182"/>
                </a:cubicBezTo>
                <a:cubicBezTo>
                  <a:pt x="1891546" y="761934"/>
                  <a:pt x="1912010" y="776222"/>
                  <a:pt x="1936567" y="786044"/>
                </a:cubicBezTo>
                <a:cubicBezTo>
                  <a:pt x="1961123" y="795867"/>
                  <a:pt x="1989922" y="800778"/>
                  <a:pt x="2022961" y="800778"/>
                </a:cubicBezTo>
                <a:cubicBezTo>
                  <a:pt x="2056894" y="800778"/>
                  <a:pt x="2086734" y="795197"/>
                  <a:pt x="2112482" y="784035"/>
                </a:cubicBezTo>
                <a:cubicBezTo>
                  <a:pt x="2138229" y="772873"/>
                  <a:pt x="2159660" y="757321"/>
                  <a:pt x="2176775" y="737378"/>
                </a:cubicBezTo>
                <a:cubicBezTo>
                  <a:pt x="2193891" y="717435"/>
                  <a:pt x="2206764" y="693696"/>
                  <a:pt x="2215396" y="666163"/>
                </a:cubicBezTo>
                <a:cubicBezTo>
                  <a:pt x="2224028" y="638630"/>
                  <a:pt x="2228344" y="608492"/>
                  <a:pt x="2228344" y="575750"/>
                </a:cubicBezTo>
                <a:cubicBezTo>
                  <a:pt x="2228344" y="542115"/>
                  <a:pt x="2224252" y="511903"/>
                  <a:pt x="2216066" y="485114"/>
                </a:cubicBezTo>
                <a:cubicBezTo>
                  <a:pt x="2207880" y="458325"/>
                  <a:pt x="2195602" y="435554"/>
                  <a:pt x="2179231" y="416802"/>
                </a:cubicBezTo>
                <a:cubicBezTo>
                  <a:pt x="2162860" y="398049"/>
                  <a:pt x="2142396" y="383762"/>
                  <a:pt x="2117839" y="373939"/>
                </a:cubicBezTo>
                <a:cubicBezTo>
                  <a:pt x="2093283" y="364117"/>
                  <a:pt x="2064485" y="359205"/>
                  <a:pt x="2031445" y="359205"/>
                </a:cubicBezTo>
                <a:close/>
                <a:moveTo>
                  <a:pt x="1114259" y="214544"/>
                </a:moveTo>
                <a:cubicBezTo>
                  <a:pt x="1106096" y="214544"/>
                  <a:pt x="1098691" y="217223"/>
                  <a:pt x="1092043" y="222581"/>
                </a:cubicBezTo>
                <a:cubicBezTo>
                  <a:pt x="1085394" y="227939"/>
                  <a:pt x="1082070" y="236868"/>
                  <a:pt x="1082070" y="249370"/>
                </a:cubicBezTo>
                <a:lnTo>
                  <a:pt x="1082070" y="780687"/>
                </a:lnTo>
                <a:cubicBezTo>
                  <a:pt x="1082070" y="783068"/>
                  <a:pt x="1082606" y="785151"/>
                  <a:pt x="1083678" y="786937"/>
                </a:cubicBezTo>
                <a:cubicBezTo>
                  <a:pt x="1084750" y="788723"/>
                  <a:pt x="1086743" y="790137"/>
                  <a:pt x="1089657" y="791179"/>
                </a:cubicBezTo>
                <a:cubicBezTo>
                  <a:pt x="1092570" y="792221"/>
                  <a:pt x="1096480" y="793114"/>
                  <a:pt x="1101384" y="793858"/>
                </a:cubicBezTo>
                <a:cubicBezTo>
                  <a:pt x="1106288" y="794602"/>
                  <a:pt x="1112419" y="794974"/>
                  <a:pt x="1119777" y="794974"/>
                </a:cubicBezTo>
                <a:cubicBezTo>
                  <a:pt x="1127442" y="794974"/>
                  <a:pt x="1133726" y="794602"/>
                  <a:pt x="1138630" y="793858"/>
                </a:cubicBezTo>
                <a:cubicBezTo>
                  <a:pt x="1143535" y="793114"/>
                  <a:pt x="1147521" y="792221"/>
                  <a:pt x="1150588" y="791179"/>
                </a:cubicBezTo>
                <a:cubicBezTo>
                  <a:pt x="1153655" y="790137"/>
                  <a:pt x="1155802" y="788723"/>
                  <a:pt x="1157027" y="786937"/>
                </a:cubicBezTo>
                <a:cubicBezTo>
                  <a:pt x="1158253" y="785151"/>
                  <a:pt x="1158865" y="783068"/>
                  <a:pt x="1158865" y="780687"/>
                </a:cubicBezTo>
                <a:lnTo>
                  <a:pt x="1158865" y="277499"/>
                </a:lnTo>
                <a:lnTo>
                  <a:pt x="1159312" y="277499"/>
                </a:lnTo>
                <a:lnTo>
                  <a:pt x="1353979" y="782919"/>
                </a:lnTo>
                <a:cubicBezTo>
                  <a:pt x="1354574" y="784705"/>
                  <a:pt x="1355690" y="786342"/>
                  <a:pt x="1357328" y="787830"/>
                </a:cubicBezTo>
                <a:cubicBezTo>
                  <a:pt x="1358965" y="789319"/>
                  <a:pt x="1361272" y="790584"/>
                  <a:pt x="1364248" y="791625"/>
                </a:cubicBezTo>
                <a:cubicBezTo>
                  <a:pt x="1367225" y="792667"/>
                  <a:pt x="1370945" y="793486"/>
                  <a:pt x="1375410" y="794081"/>
                </a:cubicBezTo>
                <a:cubicBezTo>
                  <a:pt x="1379875" y="794676"/>
                  <a:pt x="1385233" y="794974"/>
                  <a:pt x="1391484" y="794974"/>
                </a:cubicBezTo>
                <a:cubicBezTo>
                  <a:pt x="1397437" y="794974"/>
                  <a:pt x="1402571" y="794751"/>
                  <a:pt x="1406887" y="794304"/>
                </a:cubicBezTo>
                <a:cubicBezTo>
                  <a:pt x="1411203" y="793858"/>
                  <a:pt x="1414924" y="793114"/>
                  <a:pt x="1418049" y="792072"/>
                </a:cubicBezTo>
                <a:cubicBezTo>
                  <a:pt x="1421175" y="791030"/>
                  <a:pt x="1423556" y="789765"/>
                  <a:pt x="1425193" y="788277"/>
                </a:cubicBezTo>
                <a:cubicBezTo>
                  <a:pt x="1426830" y="786788"/>
                  <a:pt x="1428095" y="785003"/>
                  <a:pt x="1428988" y="782919"/>
                </a:cubicBezTo>
                <a:lnTo>
                  <a:pt x="1632585" y="277499"/>
                </a:lnTo>
                <a:lnTo>
                  <a:pt x="1633478" y="277499"/>
                </a:lnTo>
                <a:lnTo>
                  <a:pt x="1633478" y="780687"/>
                </a:lnTo>
                <a:cubicBezTo>
                  <a:pt x="1633478" y="783068"/>
                  <a:pt x="1634091" y="785151"/>
                  <a:pt x="1635317" y="786937"/>
                </a:cubicBezTo>
                <a:cubicBezTo>
                  <a:pt x="1636542" y="788723"/>
                  <a:pt x="1638612" y="790137"/>
                  <a:pt x="1641525" y="791179"/>
                </a:cubicBezTo>
                <a:cubicBezTo>
                  <a:pt x="1644439" y="792221"/>
                  <a:pt x="1648425" y="793114"/>
                  <a:pt x="1653483" y="793858"/>
                </a:cubicBezTo>
                <a:cubicBezTo>
                  <a:pt x="1658541" y="794602"/>
                  <a:pt x="1664595" y="794974"/>
                  <a:pt x="1671646" y="794974"/>
                </a:cubicBezTo>
                <a:cubicBezTo>
                  <a:pt x="1679310" y="794974"/>
                  <a:pt x="1685518" y="794602"/>
                  <a:pt x="1690269" y="793858"/>
                </a:cubicBezTo>
                <a:cubicBezTo>
                  <a:pt x="1695020" y="793114"/>
                  <a:pt x="1698929" y="792221"/>
                  <a:pt x="1701996" y="791179"/>
                </a:cubicBezTo>
                <a:cubicBezTo>
                  <a:pt x="1705063" y="790137"/>
                  <a:pt x="1707210" y="788723"/>
                  <a:pt x="1708435" y="786937"/>
                </a:cubicBezTo>
                <a:cubicBezTo>
                  <a:pt x="1709661" y="785151"/>
                  <a:pt x="1710274" y="783068"/>
                  <a:pt x="1710274" y="780687"/>
                </a:cubicBezTo>
                <a:lnTo>
                  <a:pt x="1710274" y="249370"/>
                </a:lnTo>
                <a:cubicBezTo>
                  <a:pt x="1710274" y="243119"/>
                  <a:pt x="1709367" y="237836"/>
                  <a:pt x="1707553" y="233520"/>
                </a:cubicBezTo>
                <a:cubicBezTo>
                  <a:pt x="1705739" y="229204"/>
                  <a:pt x="1703395" y="225632"/>
                  <a:pt x="1700521" y="222804"/>
                </a:cubicBezTo>
                <a:cubicBezTo>
                  <a:pt x="1697646" y="219976"/>
                  <a:pt x="1694169" y="217893"/>
                  <a:pt x="1690088" y="216553"/>
                </a:cubicBezTo>
                <a:cubicBezTo>
                  <a:pt x="1686006" y="215214"/>
                  <a:pt x="1681696" y="214544"/>
                  <a:pt x="1677157" y="214544"/>
                </a:cubicBezTo>
                <a:lnTo>
                  <a:pt x="1627716" y="214544"/>
                </a:lnTo>
                <a:cubicBezTo>
                  <a:pt x="1620154" y="214544"/>
                  <a:pt x="1613500" y="215363"/>
                  <a:pt x="1607757" y="217000"/>
                </a:cubicBezTo>
                <a:cubicBezTo>
                  <a:pt x="1602013" y="218637"/>
                  <a:pt x="1596797" y="221316"/>
                  <a:pt x="1592109" y="225037"/>
                </a:cubicBezTo>
                <a:cubicBezTo>
                  <a:pt x="1587421" y="228757"/>
                  <a:pt x="1583110" y="233743"/>
                  <a:pt x="1579178" y="239994"/>
                </a:cubicBezTo>
                <a:cubicBezTo>
                  <a:pt x="1575246" y="246245"/>
                  <a:pt x="1571617" y="253835"/>
                  <a:pt x="1568292" y="262765"/>
                </a:cubicBezTo>
                <a:lnTo>
                  <a:pt x="1396395" y="679781"/>
                </a:lnTo>
                <a:lnTo>
                  <a:pt x="1394163" y="679781"/>
                </a:lnTo>
                <a:lnTo>
                  <a:pt x="1228963" y="261425"/>
                </a:lnTo>
                <a:cubicBezTo>
                  <a:pt x="1226243" y="253388"/>
                  <a:pt x="1223068" y="246393"/>
                  <a:pt x="1219441" y="240440"/>
                </a:cubicBezTo>
                <a:cubicBezTo>
                  <a:pt x="1215813" y="234487"/>
                  <a:pt x="1211280" y="229576"/>
                  <a:pt x="1205840" y="225706"/>
                </a:cubicBezTo>
                <a:cubicBezTo>
                  <a:pt x="1200401" y="221837"/>
                  <a:pt x="1194054" y="219009"/>
                  <a:pt x="1186798" y="217223"/>
                </a:cubicBezTo>
                <a:cubicBezTo>
                  <a:pt x="1179543" y="215437"/>
                  <a:pt x="1171081" y="214544"/>
                  <a:pt x="1161412" y="214544"/>
                </a:cubicBezTo>
                <a:close/>
                <a:moveTo>
                  <a:pt x="3859203" y="207401"/>
                </a:moveTo>
                <a:cubicBezTo>
                  <a:pt x="3843129" y="207401"/>
                  <a:pt x="3832190" y="210377"/>
                  <a:pt x="3826386" y="216330"/>
                </a:cubicBezTo>
                <a:cubicBezTo>
                  <a:pt x="3820582" y="222283"/>
                  <a:pt x="3817680" y="233594"/>
                  <a:pt x="3817680" y="250263"/>
                </a:cubicBezTo>
                <a:cubicBezTo>
                  <a:pt x="3817680" y="266039"/>
                  <a:pt x="3820507" y="276829"/>
                  <a:pt x="3826163" y="282633"/>
                </a:cubicBezTo>
                <a:cubicBezTo>
                  <a:pt x="3831818" y="288437"/>
                  <a:pt x="3842683" y="291340"/>
                  <a:pt x="3858756" y="291340"/>
                </a:cubicBezTo>
                <a:cubicBezTo>
                  <a:pt x="3874830" y="291340"/>
                  <a:pt x="3885843" y="288363"/>
                  <a:pt x="3891796" y="282410"/>
                </a:cubicBezTo>
                <a:cubicBezTo>
                  <a:pt x="3897749" y="276457"/>
                  <a:pt x="3900726" y="265295"/>
                  <a:pt x="3900726" y="248924"/>
                </a:cubicBezTo>
                <a:cubicBezTo>
                  <a:pt x="3900726" y="233148"/>
                  <a:pt x="3897898" y="222283"/>
                  <a:pt x="3892243" y="216330"/>
                </a:cubicBezTo>
                <a:cubicBezTo>
                  <a:pt x="3886587" y="210377"/>
                  <a:pt x="3875574" y="207401"/>
                  <a:pt x="3859203" y="207401"/>
                </a:cubicBezTo>
                <a:close/>
                <a:moveTo>
                  <a:pt x="3701147" y="207401"/>
                </a:moveTo>
                <a:cubicBezTo>
                  <a:pt x="3685074" y="207401"/>
                  <a:pt x="3674135" y="210377"/>
                  <a:pt x="3668331" y="216330"/>
                </a:cubicBezTo>
                <a:cubicBezTo>
                  <a:pt x="3662526" y="222283"/>
                  <a:pt x="3659624" y="233594"/>
                  <a:pt x="3659624" y="250263"/>
                </a:cubicBezTo>
                <a:cubicBezTo>
                  <a:pt x="3659624" y="266039"/>
                  <a:pt x="3662452" y="276829"/>
                  <a:pt x="3668107" y="282633"/>
                </a:cubicBezTo>
                <a:cubicBezTo>
                  <a:pt x="3673763" y="288437"/>
                  <a:pt x="3684627" y="291340"/>
                  <a:pt x="3700701" y="291340"/>
                </a:cubicBezTo>
                <a:cubicBezTo>
                  <a:pt x="3716774" y="291340"/>
                  <a:pt x="3727787" y="288363"/>
                  <a:pt x="3733741" y="282410"/>
                </a:cubicBezTo>
                <a:cubicBezTo>
                  <a:pt x="3739694" y="276457"/>
                  <a:pt x="3742670" y="265295"/>
                  <a:pt x="3742670" y="248924"/>
                </a:cubicBezTo>
                <a:cubicBezTo>
                  <a:pt x="3742670" y="233148"/>
                  <a:pt x="3739843" y="222283"/>
                  <a:pt x="3734187" y="216330"/>
                </a:cubicBezTo>
                <a:cubicBezTo>
                  <a:pt x="3728532" y="210377"/>
                  <a:pt x="3717518" y="207401"/>
                  <a:pt x="3701147" y="207401"/>
                </a:cubicBezTo>
                <a:close/>
                <a:moveTo>
                  <a:pt x="0" y="0"/>
                </a:moveTo>
                <a:lnTo>
                  <a:pt x="5447489" y="0"/>
                </a:lnTo>
                <a:lnTo>
                  <a:pt x="5447489" y="978981"/>
                </a:lnTo>
                <a:lnTo>
                  <a:pt x="0" y="978981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7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BC29E7-92AA-3B36-AB2E-5CF9DFBD4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9369" y="2733472"/>
            <a:ext cx="3109062" cy="3725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434778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pic>
        <p:nvPicPr>
          <p:cNvPr id="17410" name="Picture 2" descr="Видео путешествие по городу Брест - Национально-культурная автономия  белорусов в Томской области">
            <a:extLst>
              <a:ext uri="{FF2B5EF4-FFF2-40B4-BE49-F238E27FC236}">
                <a16:creationId xmlns:a16="http://schemas.microsoft.com/office/drawing/2014/main" id="{5917E936-5353-6624-EE36-B0BA3F78C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E59B424E-BDDE-CC09-F9ED-959C1C445F22}"/>
              </a:ext>
            </a:extLst>
          </p:cNvPr>
          <p:cNvSpPr/>
          <p:nvPr/>
        </p:nvSpPr>
        <p:spPr>
          <a:xfrm>
            <a:off x="544749" y="184826"/>
            <a:ext cx="5107021" cy="1183261"/>
          </a:xfrm>
          <a:custGeom>
            <a:avLst/>
            <a:gdLst/>
            <a:ahLst/>
            <a:cxnLst/>
            <a:rect l="l" t="t" r="r" b="b"/>
            <a:pathLst>
              <a:path w="5107021" h="1183261">
                <a:moveTo>
                  <a:pt x="1320595" y="556470"/>
                </a:moveTo>
                <a:lnTo>
                  <a:pt x="1428086" y="556470"/>
                </a:lnTo>
                <a:cubicBezTo>
                  <a:pt x="1455954" y="556470"/>
                  <a:pt x="1478348" y="559207"/>
                  <a:pt x="1495268" y="564681"/>
                </a:cubicBezTo>
                <a:cubicBezTo>
                  <a:pt x="1512188" y="570155"/>
                  <a:pt x="1526122" y="577868"/>
                  <a:pt x="1537070" y="587821"/>
                </a:cubicBezTo>
                <a:cubicBezTo>
                  <a:pt x="1548019" y="597774"/>
                  <a:pt x="1556396" y="609884"/>
                  <a:pt x="1562201" y="624149"/>
                </a:cubicBezTo>
                <a:cubicBezTo>
                  <a:pt x="1568007" y="638415"/>
                  <a:pt x="1570910" y="654506"/>
                  <a:pt x="1570910" y="672421"/>
                </a:cubicBezTo>
                <a:cubicBezTo>
                  <a:pt x="1570910" y="690336"/>
                  <a:pt x="1568007" y="706426"/>
                  <a:pt x="1562201" y="720692"/>
                </a:cubicBezTo>
                <a:cubicBezTo>
                  <a:pt x="1556396" y="734958"/>
                  <a:pt x="1548102" y="747150"/>
                  <a:pt x="1537319" y="757269"/>
                </a:cubicBezTo>
                <a:cubicBezTo>
                  <a:pt x="1526537" y="767388"/>
                  <a:pt x="1512686" y="775101"/>
                  <a:pt x="1495766" y="780410"/>
                </a:cubicBezTo>
                <a:cubicBezTo>
                  <a:pt x="1478846" y="785718"/>
                  <a:pt x="1457116" y="788372"/>
                  <a:pt x="1430575" y="788372"/>
                </a:cubicBezTo>
                <a:lnTo>
                  <a:pt x="1320595" y="788372"/>
                </a:lnTo>
                <a:close/>
                <a:moveTo>
                  <a:pt x="1993794" y="445993"/>
                </a:moveTo>
                <a:cubicBezTo>
                  <a:pt x="2015156" y="445993"/>
                  <a:pt x="2033014" y="450969"/>
                  <a:pt x="2047368" y="460922"/>
                </a:cubicBezTo>
                <a:cubicBezTo>
                  <a:pt x="2061722" y="470875"/>
                  <a:pt x="2073155" y="484145"/>
                  <a:pt x="2081667" y="500734"/>
                </a:cubicBezTo>
                <a:cubicBezTo>
                  <a:pt x="2090179" y="517322"/>
                  <a:pt x="2096187" y="536315"/>
                  <a:pt x="2099691" y="557714"/>
                </a:cubicBezTo>
                <a:cubicBezTo>
                  <a:pt x="2103195" y="579113"/>
                  <a:pt x="2104947" y="601258"/>
                  <a:pt x="2104947" y="624149"/>
                </a:cubicBezTo>
                <a:cubicBezTo>
                  <a:pt x="2104947" y="645050"/>
                  <a:pt x="2102778" y="665786"/>
                  <a:pt x="2098439" y="686355"/>
                </a:cubicBezTo>
                <a:cubicBezTo>
                  <a:pt x="2094100" y="706924"/>
                  <a:pt x="2087341" y="725503"/>
                  <a:pt x="2078160" y="742091"/>
                </a:cubicBezTo>
                <a:cubicBezTo>
                  <a:pt x="2068980" y="758679"/>
                  <a:pt x="2056962" y="771950"/>
                  <a:pt x="2042108" y="781903"/>
                </a:cubicBezTo>
                <a:cubicBezTo>
                  <a:pt x="2027254" y="791855"/>
                  <a:pt x="2009480" y="796832"/>
                  <a:pt x="1988786" y="796832"/>
                </a:cubicBezTo>
                <a:cubicBezTo>
                  <a:pt x="1966424" y="796832"/>
                  <a:pt x="1945061" y="789533"/>
                  <a:pt x="1924699" y="774936"/>
                </a:cubicBezTo>
                <a:cubicBezTo>
                  <a:pt x="1904337" y="760338"/>
                  <a:pt x="1882806" y="739271"/>
                  <a:pt x="1860106" y="711735"/>
                </a:cubicBezTo>
                <a:lnTo>
                  <a:pt x="1860106" y="533578"/>
                </a:lnTo>
                <a:cubicBezTo>
                  <a:pt x="1873123" y="517322"/>
                  <a:pt x="1885473" y="503637"/>
                  <a:pt x="1897158" y="492523"/>
                </a:cubicBezTo>
                <a:cubicBezTo>
                  <a:pt x="1908842" y="481408"/>
                  <a:pt x="1920025" y="472451"/>
                  <a:pt x="1930706" y="465650"/>
                </a:cubicBezTo>
                <a:cubicBezTo>
                  <a:pt x="1941387" y="458849"/>
                  <a:pt x="1951901" y="453872"/>
                  <a:pt x="1962248" y="450720"/>
                </a:cubicBezTo>
                <a:cubicBezTo>
                  <a:pt x="1972595" y="447569"/>
                  <a:pt x="1983110" y="445993"/>
                  <a:pt x="1993794" y="445993"/>
                </a:cubicBezTo>
                <a:close/>
                <a:moveTo>
                  <a:pt x="2492312" y="439523"/>
                </a:moveTo>
                <a:cubicBezTo>
                  <a:pt x="2532036" y="439523"/>
                  <a:pt x="2561993" y="451799"/>
                  <a:pt x="2582183" y="476349"/>
                </a:cubicBezTo>
                <a:cubicBezTo>
                  <a:pt x="2602374" y="500899"/>
                  <a:pt x="2611972" y="534739"/>
                  <a:pt x="2610977" y="577868"/>
                </a:cubicBezTo>
                <a:lnTo>
                  <a:pt x="2366634" y="577868"/>
                </a:lnTo>
                <a:cubicBezTo>
                  <a:pt x="2367302" y="559621"/>
                  <a:pt x="2370474" y="542121"/>
                  <a:pt x="2376147" y="525367"/>
                </a:cubicBezTo>
                <a:cubicBezTo>
                  <a:pt x="2381821" y="508613"/>
                  <a:pt x="2389832" y="493932"/>
                  <a:pt x="2400182" y="481326"/>
                </a:cubicBezTo>
                <a:cubicBezTo>
                  <a:pt x="2410531" y="468719"/>
                  <a:pt x="2423383" y="458600"/>
                  <a:pt x="2438738" y="450969"/>
                </a:cubicBezTo>
                <a:cubicBezTo>
                  <a:pt x="2454092" y="443339"/>
                  <a:pt x="2471950" y="439523"/>
                  <a:pt x="2492312" y="439523"/>
                </a:cubicBezTo>
                <a:close/>
                <a:moveTo>
                  <a:pt x="3190602" y="384783"/>
                </a:moveTo>
                <a:cubicBezTo>
                  <a:pt x="3187948" y="384783"/>
                  <a:pt x="3185626" y="385529"/>
                  <a:pt x="3183635" y="387022"/>
                </a:cubicBezTo>
                <a:cubicBezTo>
                  <a:pt x="3181644" y="388515"/>
                  <a:pt x="3179903" y="390837"/>
                  <a:pt x="3178410" y="393989"/>
                </a:cubicBezTo>
                <a:cubicBezTo>
                  <a:pt x="3176917" y="397141"/>
                  <a:pt x="3175755" y="401039"/>
                  <a:pt x="3174926" y="405684"/>
                </a:cubicBezTo>
                <a:cubicBezTo>
                  <a:pt x="3174097" y="410328"/>
                  <a:pt x="3173682" y="415636"/>
                  <a:pt x="3173682" y="421608"/>
                </a:cubicBezTo>
                <a:cubicBezTo>
                  <a:pt x="3173682" y="428243"/>
                  <a:pt x="3174097" y="433966"/>
                  <a:pt x="3174926" y="438777"/>
                </a:cubicBezTo>
                <a:cubicBezTo>
                  <a:pt x="3175755" y="443587"/>
                  <a:pt x="3176834" y="447486"/>
                  <a:pt x="3178161" y="450472"/>
                </a:cubicBezTo>
                <a:cubicBezTo>
                  <a:pt x="3179488" y="453457"/>
                  <a:pt x="3181230" y="455697"/>
                  <a:pt x="3183386" y="457190"/>
                </a:cubicBezTo>
                <a:cubicBezTo>
                  <a:pt x="3185543" y="458683"/>
                  <a:pt x="3187948" y="459429"/>
                  <a:pt x="3190602" y="459429"/>
                </a:cubicBezTo>
                <a:lnTo>
                  <a:pt x="3324966" y="459429"/>
                </a:lnTo>
                <a:lnTo>
                  <a:pt x="3324966" y="845601"/>
                </a:lnTo>
                <a:cubicBezTo>
                  <a:pt x="3324966" y="848255"/>
                  <a:pt x="3325546" y="850494"/>
                  <a:pt x="3326708" y="852319"/>
                </a:cubicBezTo>
                <a:cubicBezTo>
                  <a:pt x="3327869" y="854144"/>
                  <a:pt x="3330025" y="855720"/>
                  <a:pt x="3333177" y="857047"/>
                </a:cubicBezTo>
                <a:cubicBezTo>
                  <a:pt x="3336329" y="858374"/>
                  <a:pt x="3340559" y="859369"/>
                  <a:pt x="3345867" y="860033"/>
                </a:cubicBezTo>
                <a:cubicBezTo>
                  <a:pt x="3351175" y="860696"/>
                  <a:pt x="3357810" y="861028"/>
                  <a:pt x="3365773" y="861028"/>
                </a:cubicBezTo>
                <a:cubicBezTo>
                  <a:pt x="3374067" y="861028"/>
                  <a:pt x="3380868" y="860696"/>
                  <a:pt x="3386176" y="860033"/>
                </a:cubicBezTo>
                <a:cubicBezTo>
                  <a:pt x="3391484" y="859369"/>
                  <a:pt x="3395631" y="858374"/>
                  <a:pt x="3398617" y="857047"/>
                </a:cubicBezTo>
                <a:cubicBezTo>
                  <a:pt x="3401603" y="855720"/>
                  <a:pt x="3403760" y="854144"/>
                  <a:pt x="3405087" y="852319"/>
                </a:cubicBezTo>
                <a:cubicBezTo>
                  <a:pt x="3406413" y="850494"/>
                  <a:pt x="3407077" y="848255"/>
                  <a:pt x="3407077" y="845601"/>
                </a:cubicBezTo>
                <a:lnTo>
                  <a:pt x="3407077" y="459429"/>
                </a:lnTo>
                <a:lnTo>
                  <a:pt x="3541441" y="459429"/>
                </a:lnTo>
                <a:cubicBezTo>
                  <a:pt x="3544427" y="459429"/>
                  <a:pt x="3546915" y="458683"/>
                  <a:pt x="3548906" y="457190"/>
                </a:cubicBezTo>
                <a:cubicBezTo>
                  <a:pt x="3550896" y="455697"/>
                  <a:pt x="3552638" y="453457"/>
                  <a:pt x="3554131" y="450472"/>
                </a:cubicBezTo>
                <a:cubicBezTo>
                  <a:pt x="3555624" y="447486"/>
                  <a:pt x="3556702" y="443670"/>
                  <a:pt x="3557366" y="439026"/>
                </a:cubicBezTo>
                <a:cubicBezTo>
                  <a:pt x="3558029" y="434381"/>
                  <a:pt x="3558361" y="428741"/>
                  <a:pt x="3558361" y="422106"/>
                </a:cubicBezTo>
                <a:cubicBezTo>
                  <a:pt x="3558361" y="416134"/>
                  <a:pt x="3557946" y="410743"/>
                  <a:pt x="3557117" y="405932"/>
                </a:cubicBezTo>
                <a:cubicBezTo>
                  <a:pt x="3556287" y="401122"/>
                  <a:pt x="3555209" y="397141"/>
                  <a:pt x="3553882" y="393989"/>
                </a:cubicBezTo>
                <a:cubicBezTo>
                  <a:pt x="3552555" y="390837"/>
                  <a:pt x="3550814" y="388515"/>
                  <a:pt x="3548657" y="387022"/>
                </a:cubicBezTo>
                <a:cubicBezTo>
                  <a:pt x="3546500" y="385529"/>
                  <a:pt x="3544095" y="384783"/>
                  <a:pt x="3541441" y="384783"/>
                </a:cubicBezTo>
                <a:close/>
                <a:moveTo>
                  <a:pt x="2993879" y="375825"/>
                </a:moveTo>
                <a:cubicBezTo>
                  <a:pt x="2964352" y="375825"/>
                  <a:pt x="2936899" y="380718"/>
                  <a:pt x="2911519" y="390505"/>
                </a:cubicBezTo>
                <a:cubicBezTo>
                  <a:pt x="2886139" y="400292"/>
                  <a:pt x="2864077" y="415305"/>
                  <a:pt x="2845332" y="435542"/>
                </a:cubicBezTo>
                <a:cubicBezTo>
                  <a:pt x="2826588" y="455780"/>
                  <a:pt x="2811824" y="481740"/>
                  <a:pt x="2801042" y="513424"/>
                </a:cubicBezTo>
                <a:cubicBezTo>
                  <a:pt x="2790260" y="545107"/>
                  <a:pt x="2784869" y="583011"/>
                  <a:pt x="2784869" y="627135"/>
                </a:cubicBezTo>
                <a:cubicBezTo>
                  <a:pt x="2784869" y="665951"/>
                  <a:pt x="2789265" y="700206"/>
                  <a:pt x="2798056" y="729899"/>
                </a:cubicBezTo>
                <a:cubicBezTo>
                  <a:pt x="2806848" y="759591"/>
                  <a:pt x="2819621" y="784640"/>
                  <a:pt x="2836375" y="805043"/>
                </a:cubicBezTo>
                <a:cubicBezTo>
                  <a:pt x="2853129" y="825446"/>
                  <a:pt x="2873947" y="840956"/>
                  <a:pt x="2898829" y="851573"/>
                </a:cubicBezTo>
                <a:cubicBezTo>
                  <a:pt x="2923711" y="862189"/>
                  <a:pt x="2952243" y="867497"/>
                  <a:pt x="2984424" y="867497"/>
                </a:cubicBezTo>
                <a:cubicBezTo>
                  <a:pt x="3000017" y="867497"/>
                  <a:pt x="3015112" y="866004"/>
                  <a:pt x="3029710" y="863019"/>
                </a:cubicBezTo>
                <a:cubicBezTo>
                  <a:pt x="3044307" y="860033"/>
                  <a:pt x="3057826" y="856134"/>
                  <a:pt x="3070267" y="851324"/>
                </a:cubicBezTo>
                <a:cubicBezTo>
                  <a:pt x="3082709" y="846513"/>
                  <a:pt x="3093906" y="841039"/>
                  <a:pt x="3103858" y="834902"/>
                </a:cubicBezTo>
                <a:cubicBezTo>
                  <a:pt x="3113811" y="828764"/>
                  <a:pt x="3120861" y="823622"/>
                  <a:pt x="3125008" y="819475"/>
                </a:cubicBezTo>
                <a:cubicBezTo>
                  <a:pt x="3129155" y="815328"/>
                  <a:pt x="3131810" y="812176"/>
                  <a:pt x="3132971" y="810019"/>
                </a:cubicBezTo>
                <a:cubicBezTo>
                  <a:pt x="3134132" y="807863"/>
                  <a:pt x="3135127" y="805375"/>
                  <a:pt x="3135957" y="802555"/>
                </a:cubicBezTo>
                <a:cubicBezTo>
                  <a:pt x="3136786" y="799735"/>
                  <a:pt x="3137367" y="796251"/>
                  <a:pt x="3137698" y="792104"/>
                </a:cubicBezTo>
                <a:cubicBezTo>
                  <a:pt x="3138030" y="787957"/>
                  <a:pt x="3138196" y="783064"/>
                  <a:pt x="3138196" y="777424"/>
                </a:cubicBezTo>
                <a:cubicBezTo>
                  <a:pt x="3138196" y="770788"/>
                  <a:pt x="3137947" y="765066"/>
                  <a:pt x="3137449" y="760255"/>
                </a:cubicBezTo>
                <a:cubicBezTo>
                  <a:pt x="3136952" y="755444"/>
                  <a:pt x="3136122" y="751463"/>
                  <a:pt x="3134961" y="748312"/>
                </a:cubicBezTo>
                <a:cubicBezTo>
                  <a:pt x="3133800" y="745160"/>
                  <a:pt x="3132390" y="742920"/>
                  <a:pt x="3130731" y="741593"/>
                </a:cubicBezTo>
                <a:cubicBezTo>
                  <a:pt x="3129072" y="740266"/>
                  <a:pt x="3127082" y="739603"/>
                  <a:pt x="3124760" y="739603"/>
                </a:cubicBezTo>
                <a:cubicBezTo>
                  <a:pt x="3120778" y="739603"/>
                  <a:pt x="3115221" y="742506"/>
                  <a:pt x="3108088" y="748312"/>
                </a:cubicBezTo>
                <a:cubicBezTo>
                  <a:pt x="3100956" y="754117"/>
                  <a:pt x="3092164" y="760587"/>
                  <a:pt x="3081713" y="767720"/>
                </a:cubicBezTo>
                <a:cubicBezTo>
                  <a:pt x="3071263" y="774853"/>
                  <a:pt x="3058905" y="781405"/>
                  <a:pt x="3044639" y="787377"/>
                </a:cubicBezTo>
                <a:cubicBezTo>
                  <a:pt x="3030373" y="793348"/>
                  <a:pt x="3013785" y="796334"/>
                  <a:pt x="2994874" y="796334"/>
                </a:cubicBezTo>
                <a:cubicBezTo>
                  <a:pt x="2974969" y="796334"/>
                  <a:pt x="2957302" y="792768"/>
                  <a:pt x="2941875" y="785635"/>
                </a:cubicBezTo>
                <a:cubicBezTo>
                  <a:pt x="2926448" y="778502"/>
                  <a:pt x="2913427" y="767637"/>
                  <a:pt x="2902810" y="753039"/>
                </a:cubicBezTo>
                <a:cubicBezTo>
                  <a:pt x="2892194" y="738442"/>
                  <a:pt x="2884149" y="720278"/>
                  <a:pt x="2878675" y="698547"/>
                </a:cubicBezTo>
                <a:cubicBezTo>
                  <a:pt x="2873200" y="676817"/>
                  <a:pt x="2870463" y="651520"/>
                  <a:pt x="2870463" y="622656"/>
                </a:cubicBezTo>
                <a:cubicBezTo>
                  <a:pt x="2870463" y="564930"/>
                  <a:pt x="2880997" y="520888"/>
                  <a:pt x="2902064" y="490532"/>
                </a:cubicBezTo>
                <a:cubicBezTo>
                  <a:pt x="2923131" y="460176"/>
                  <a:pt x="2953404" y="444997"/>
                  <a:pt x="2992884" y="444997"/>
                </a:cubicBezTo>
                <a:cubicBezTo>
                  <a:pt x="3012126" y="444997"/>
                  <a:pt x="3028797" y="447735"/>
                  <a:pt x="3042897" y="453209"/>
                </a:cubicBezTo>
                <a:cubicBezTo>
                  <a:pt x="3056997" y="458683"/>
                  <a:pt x="3069023" y="464737"/>
                  <a:pt x="3078976" y="471373"/>
                </a:cubicBezTo>
                <a:cubicBezTo>
                  <a:pt x="3088929" y="478008"/>
                  <a:pt x="3097140" y="484063"/>
                  <a:pt x="3103610" y="489537"/>
                </a:cubicBezTo>
                <a:cubicBezTo>
                  <a:pt x="3110079" y="495011"/>
                  <a:pt x="3115802" y="497748"/>
                  <a:pt x="3120778" y="497748"/>
                </a:cubicBezTo>
                <a:cubicBezTo>
                  <a:pt x="3125091" y="497748"/>
                  <a:pt x="3128741" y="495177"/>
                  <a:pt x="3131727" y="490034"/>
                </a:cubicBezTo>
                <a:cubicBezTo>
                  <a:pt x="3134712" y="484892"/>
                  <a:pt x="3136205" y="475851"/>
                  <a:pt x="3136205" y="462913"/>
                </a:cubicBezTo>
                <a:cubicBezTo>
                  <a:pt x="3136205" y="456941"/>
                  <a:pt x="3136039" y="451964"/>
                  <a:pt x="3135708" y="447983"/>
                </a:cubicBezTo>
                <a:cubicBezTo>
                  <a:pt x="3135376" y="444002"/>
                  <a:pt x="3134712" y="440436"/>
                  <a:pt x="3133717" y="437284"/>
                </a:cubicBezTo>
                <a:cubicBezTo>
                  <a:pt x="3132722" y="434132"/>
                  <a:pt x="3131478" y="431395"/>
                  <a:pt x="3129985" y="429073"/>
                </a:cubicBezTo>
                <a:cubicBezTo>
                  <a:pt x="3128492" y="426751"/>
                  <a:pt x="3125755" y="423599"/>
                  <a:pt x="3121774" y="419618"/>
                </a:cubicBezTo>
                <a:cubicBezTo>
                  <a:pt x="3117792" y="415636"/>
                  <a:pt x="3111406" y="410826"/>
                  <a:pt x="3102614" y="405186"/>
                </a:cubicBezTo>
                <a:cubicBezTo>
                  <a:pt x="3093823" y="399546"/>
                  <a:pt x="3083787" y="394570"/>
                  <a:pt x="3072507" y="390257"/>
                </a:cubicBezTo>
                <a:cubicBezTo>
                  <a:pt x="3061227" y="385944"/>
                  <a:pt x="3048869" y="382460"/>
                  <a:pt x="3035432" y="379806"/>
                </a:cubicBezTo>
                <a:cubicBezTo>
                  <a:pt x="3021996" y="377152"/>
                  <a:pt x="3008145" y="375825"/>
                  <a:pt x="2993879" y="375825"/>
                </a:cubicBezTo>
                <a:close/>
                <a:moveTo>
                  <a:pt x="2496519" y="375327"/>
                </a:moveTo>
                <a:cubicBezTo>
                  <a:pt x="2463674" y="375327"/>
                  <a:pt x="2433982" y="381050"/>
                  <a:pt x="2407441" y="392496"/>
                </a:cubicBezTo>
                <a:cubicBezTo>
                  <a:pt x="2380900" y="403942"/>
                  <a:pt x="2358257" y="420364"/>
                  <a:pt x="2339512" y="441763"/>
                </a:cubicBezTo>
                <a:cubicBezTo>
                  <a:pt x="2320768" y="463161"/>
                  <a:pt x="2306419" y="489205"/>
                  <a:pt x="2296466" y="519893"/>
                </a:cubicBezTo>
                <a:cubicBezTo>
                  <a:pt x="2286513" y="550581"/>
                  <a:pt x="2281537" y="585167"/>
                  <a:pt x="2281537" y="623652"/>
                </a:cubicBezTo>
                <a:cubicBezTo>
                  <a:pt x="2281537" y="664127"/>
                  <a:pt x="2286347" y="699625"/>
                  <a:pt x="2295968" y="730148"/>
                </a:cubicBezTo>
                <a:cubicBezTo>
                  <a:pt x="2305589" y="760670"/>
                  <a:pt x="2319855" y="786050"/>
                  <a:pt x="2338766" y="806287"/>
                </a:cubicBezTo>
                <a:cubicBezTo>
                  <a:pt x="2357676" y="826525"/>
                  <a:pt x="2380983" y="841786"/>
                  <a:pt x="2408685" y="852070"/>
                </a:cubicBezTo>
                <a:cubicBezTo>
                  <a:pt x="2436387" y="862355"/>
                  <a:pt x="2468651" y="867497"/>
                  <a:pt x="2505476" y="867497"/>
                </a:cubicBezTo>
                <a:cubicBezTo>
                  <a:pt x="2526709" y="867497"/>
                  <a:pt x="2546698" y="865921"/>
                  <a:pt x="2565442" y="862770"/>
                </a:cubicBezTo>
                <a:cubicBezTo>
                  <a:pt x="2584187" y="859618"/>
                  <a:pt x="2600692" y="856051"/>
                  <a:pt x="2614958" y="852070"/>
                </a:cubicBezTo>
                <a:cubicBezTo>
                  <a:pt x="2629224" y="848089"/>
                  <a:pt x="2640836" y="844025"/>
                  <a:pt x="2649793" y="839878"/>
                </a:cubicBezTo>
                <a:cubicBezTo>
                  <a:pt x="2658751" y="835731"/>
                  <a:pt x="2664142" y="832745"/>
                  <a:pt x="2665967" y="830920"/>
                </a:cubicBezTo>
                <a:cubicBezTo>
                  <a:pt x="2667791" y="829096"/>
                  <a:pt x="2669284" y="827188"/>
                  <a:pt x="2670445" y="825198"/>
                </a:cubicBezTo>
                <a:cubicBezTo>
                  <a:pt x="2671607" y="823207"/>
                  <a:pt x="2672436" y="820968"/>
                  <a:pt x="2672934" y="818479"/>
                </a:cubicBezTo>
                <a:cubicBezTo>
                  <a:pt x="2673431" y="815991"/>
                  <a:pt x="2673846" y="813171"/>
                  <a:pt x="2674178" y="810019"/>
                </a:cubicBezTo>
                <a:cubicBezTo>
                  <a:pt x="2674510" y="806868"/>
                  <a:pt x="2674675" y="803135"/>
                  <a:pt x="2674675" y="798822"/>
                </a:cubicBezTo>
                <a:cubicBezTo>
                  <a:pt x="2674675" y="792851"/>
                  <a:pt x="2674425" y="787791"/>
                  <a:pt x="2673925" y="783644"/>
                </a:cubicBezTo>
                <a:cubicBezTo>
                  <a:pt x="2673425" y="779497"/>
                  <a:pt x="2672674" y="776263"/>
                  <a:pt x="2671674" y="773940"/>
                </a:cubicBezTo>
                <a:cubicBezTo>
                  <a:pt x="2670674" y="771618"/>
                  <a:pt x="2669257" y="769876"/>
                  <a:pt x="2667424" y="768715"/>
                </a:cubicBezTo>
                <a:cubicBezTo>
                  <a:pt x="2665592" y="767554"/>
                  <a:pt x="2663509" y="766973"/>
                  <a:pt x="2661177" y="766973"/>
                </a:cubicBezTo>
                <a:cubicBezTo>
                  <a:pt x="2657175" y="766973"/>
                  <a:pt x="2651256" y="768715"/>
                  <a:pt x="2643421" y="772198"/>
                </a:cubicBezTo>
                <a:cubicBezTo>
                  <a:pt x="2635586" y="775682"/>
                  <a:pt x="2625583" y="779580"/>
                  <a:pt x="2613415" y="783893"/>
                </a:cubicBezTo>
                <a:cubicBezTo>
                  <a:pt x="2601246" y="788206"/>
                  <a:pt x="2586827" y="792104"/>
                  <a:pt x="2570158" y="795588"/>
                </a:cubicBezTo>
                <a:cubicBezTo>
                  <a:pt x="2553490" y="799071"/>
                  <a:pt x="2534487" y="800813"/>
                  <a:pt x="2513151" y="800813"/>
                </a:cubicBezTo>
                <a:cubicBezTo>
                  <a:pt x="2486149" y="800813"/>
                  <a:pt x="2463313" y="796998"/>
                  <a:pt x="2444643" y="789367"/>
                </a:cubicBezTo>
                <a:cubicBezTo>
                  <a:pt x="2425974" y="781737"/>
                  <a:pt x="2410805" y="770788"/>
                  <a:pt x="2399136" y="756523"/>
                </a:cubicBezTo>
                <a:cubicBezTo>
                  <a:pt x="2387467" y="742257"/>
                  <a:pt x="2379133" y="725171"/>
                  <a:pt x="2374133" y="705265"/>
                </a:cubicBezTo>
                <a:cubicBezTo>
                  <a:pt x="2369134" y="685360"/>
                  <a:pt x="2366634" y="662966"/>
                  <a:pt x="2366634" y="638083"/>
                </a:cubicBezTo>
                <a:lnTo>
                  <a:pt x="2661589" y="638083"/>
                </a:lnTo>
                <a:cubicBezTo>
                  <a:pt x="2669924" y="638083"/>
                  <a:pt x="2677341" y="635346"/>
                  <a:pt x="2683839" y="629872"/>
                </a:cubicBezTo>
                <a:cubicBezTo>
                  <a:pt x="2690337" y="624398"/>
                  <a:pt x="2693586" y="615192"/>
                  <a:pt x="2693586" y="602253"/>
                </a:cubicBezTo>
                <a:lnTo>
                  <a:pt x="2693586" y="587324"/>
                </a:lnTo>
                <a:cubicBezTo>
                  <a:pt x="2693586" y="558129"/>
                  <a:pt x="2689854" y="530675"/>
                  <a:pt x="2682389" y="504964"/>
                </a:cubicBezTo>
                <a:cubicBezTo>
                  <a:pt x="2674924" y="479252"/>
                  <a:pt x="2663230" y="456858"/>
                  <a:pt x="2647305" y="437782"/>
                </a:cubicBezTo>
                <a:cubicBezTo>
                  <a:pt x="2631380" y="418705"/>
                  <a:pt x="2611060" y="403527"/>
                  <a:pt x="2586344" y="392247"/>
                </a:cubicBezTo>
                <a:cubicBezTo>
                  <a:pt x="2561627" y="380967"/>
                  <a:pt x="2531686" y="375327"/>
                  <a:pt x="2496519" y="375327"/>
                </a:cubicBezTo>
                <a:close/>
                <a:moveTo>
                  <a:pt x="2009400" y="375327"/>
                </a:moveTo>
                <a:cubicBezTo>
                  <a:pt x="1994470" y="375327"/>
                  <a:pt x="1980287" y="377069"/>
                  <a:pt x="1966851" y="380553"/>
                </a:cubicBezTo>
                <a:cubicBezTo>
                  <a:pt x="1953415" y="384036"/>
                  <a:pt x="1940310" y="389178"/>
                  <a:pt x="1927537" y="395980"/>
                </a:cubicBezTo>
                <a:cubicBezTo>
                  <a:pt x="1914764" y="402781"/>
                  <a:pt x="1902074" y="411324"/>
                  <a:pt x="1889467" y="421608"/>
                </a:cubicBezTo>
                <a:cubicBezTo>
                  <a:pt x="1876861" y="431893"/>
                  <a:pt x="1863756" y="444002"/>
                  <a:pt x="1850154" y="457936"/>
                </a:cubicBezTo>
                <a:lnTo>
                  <a:pt x="1850154" y="397721"/>
                </a:lnTo>
                <a:cubicBezTo>
                  <a:pt x="1850154" y="394735"/>
                  <a:pt x="1849573" y="392330"/>
                  <a:pt x="1848412" y="390505"/>
                </a:cubicBezTo>
                <a:cubicBezTo>
                  <a:pt x="1847251" y="388681"/>
                  <a:pt x="1845177" y="387105"/>
                  <a:pt x="1842191" y="385778"/>
                </a:cubicBezTo>
                <a:cubicBezTo>
                  <a:pt x="1839205" y="384451"/>
                  <a:pt x="1835473" y="383538"/>
                  <a:pt x="1830994" y="383041"/>
                </a:cubicBezTo>
                <a:cubicBezTo>
                  <a:pt x="1826515" y="382543"/>
                  <a:pt x="1820793" y="382294"/>
                  <a:pt x="1813826" y="382294"/>
                </a:cubicBezTo>
                <a:cubicBezTo>
                  <a:pt x="1807190" y="382294"/>
                  <a:pt x="1801550" y="382543"/>
                  <a:pt x="1796906" y="383041"/>
                </a:cubicBezTo>
                <a:cubicBezTo>
                  <a:pt x="1792261" y="383538"/>
                  <a:pt x="1788446" y="384451"/>
                  <a:pt x="1785460" y="385778"/>
                </a:cubicBezTo>
                <a:cubicBezTo>
                  <a:pt x="1782474" y="387105"/>
                  <a:pt x="1780483" y="388681"/>
                  <a:pt x="1779488" y="390505"/>
                </a:cubicBezTo>
                <a:cubicBezTo>
                  <a:pt x="1778493" y="392330"/>
                  <a:pt x="1777995" y="394735"/>
                  <a:pt x="1777995" y="397721"/>
                </a:cubicBezTo>
                <a:lnTo>
                  <a:pt x="1777995" y="1023260"/>
                </a:lnTo>
                <a:cubicBezTo>
                  <a:pt x="1777995" y="1025914"/>
                  <a:pt x="1778576" y="1028236"/>
                  <a:pt x="1779737" y="1030227"/>
                </a:cubicBezTo>
                <a:cubicBezTo>
                  <a:pt x="1780898" y="1032218"/>
                  <a:pt x="1783055" y="1033876"/>
                  <a:pt x="1786206" y="1035203"/>
                </a:cubicBezTo>
                <a:cubicBezTo>
                  <a:pt x="1789358" y="1036530"/>
                  <a:pt x="1793588" y="1037526"/>
                  <a:pt x="1798896" y="1038189"/>
                </a:cubicBezTo>
                <a:cubicBezTo>
                  <a:pt x="1804204" y="1038853"/>
                  <a:pt x="1810840" y="1039185"/>
                  <a:pt x="1818802" y="1039185"/>
                </a:cubicBezTo>
                <a:cubicBezTo>
                  <a:pt x="1827096" y="1039185"/>
                  <a:pt x="1833897" y="1038853"/>
                  <a:pt x="1839205" y="1038189"/>
                </a:cubicBezTo>
                <a:cubicBezTo>
                  <a:pt x="1844514" y="1037526"/>
                  <a:pt x="1848661" y="1036530"/>
                  <a:pt x="1851646" y="1035203"/>
                </a:cubicBezTo>
                <a:cubicBezTo>
                  <a:pt x="1854632" y="1033876"/>
                  <a:pt x="1856789" y="1032218"/>
                  <a:pt x="1858116" y="1030227"/>
                </a:cubicBezTo>
                <a:cubicBezTo>
                  <a:pt x="1859443" y="1028236"/>
                  <a:pt x="1860106" y="1025914"/>
                  <a:pt x="1860106" y="1023260"/>
                </a:cubicBezTo>
                <a:lnTo>
                  <a:pt x="1860106" y="799320"/>
                </a:lnTo>
                <a:cubicBezTo>
                  <a:pt x="1872050" y="810932"/>
                  <a:pt x="1883330" y="821050"/>
                  <a:pt x="1893946" y="829676"/>
                </a:cubicBezTo>
                <a:cubicBezTo>
                  <a:pt x="1904563" y="838302"/>
                  <a:pt x="1915262" y="845435"/>
                  <a:pt x="1926044" y="851075"/>
                </a:cubicBezTo>
                <a:cubicBezTo>
                  <a:pt x="1936827" y="856715"/>
                  <a:pt x="1947858" y="860862"/>
                  <a:pt x="1959138" y="863516"/>
                </a:cubicBezTo>
                <a:cubicBezTo>
                  <a:pt x="1970418" y="866170"/>
                  <a:pt x="1982693" y="867497"/>
                  <a:pt x="1995963" y="867497"/>
                </a:cubicBezTo>
                <a:cubicBezTo>
                  <a:pt x="2027149" y="867497"/>
                  <a:pt x="2054851" y="861608"/>
                  <a:pt x="2079070" y="849831"/>
                </a:cubicBezTo>
                <a:cubicBezTo>
                  <a:pt x="2103289" y="838053"/>
                  <a:pt x="2123609" y="821299"/>
                  <a:pt x="2140031" y="799569"/>
                </a:cubicBezTo>
                <a:cubicBezTo>
                  <a:pt x="2156454" y="777838"/>
                  <a:pt x="2168895" y="751380"/>
                  <a:pt x="2177355" y="720195"/>
                </a:cubicBezTo>
                <a:cubicBezTo>
                  <a:pt x="2185815" y="689009"/>
                  <a:pt x="2190045" y="653842"/>
                  <a:pt x="2190045" y="614694"/>
                </a:cubicBezTo>
                <a:cubicBezTo>
                  <a:pt x="2190045" y="582181"/>
                  <a:pt x="2186727" y="551410"/>
                  <a:pt x="2180092" y="522381"/>
                </a:cubicBezTo>
                <a:cubicBezTo>
                  <a:pt x="2173456" y="493352"/>
                  <a:pt x="2162923" y="467889"/>
                  <a:pt x="2148491" y="445993"/>
                </a:cubicBezTo>
                <a:cubicBezTo>
                  <a:pt x="2134060" y="424096"/>
                  <a:pt x="2115398" y="406845"/>
                  <a:pt x="2092506" y="394238"/>
                </a:cubicBezTo>
                <a:cubicBezTo>
                  <a:pt x="2069615" y="381631"/>
                  <a:pt x="2041912" y="375327"/>
                  <a:pt x="2009400" y="375327"/>
                </a:cubicBezTo>
                <a:close/>
                <a:moveTo>
                  <a:pt x="1266850" y="214091"/>
                </a:moveTo>
                <a:cubicBezTo>
                  <a:pt x="1259219" y="214091"/>
                  <a:pt x="1252086" y="216662"/>
                  <a:pt x="1245451" y="221804"/>
                </a:cubicBezTo>
                <a:cubicBezTo>
                  <a:pt x="1238816" y="226946"/>
                  <a:pt x="1235498" y="235987"/>
                  <a:pt x="1235498" y="248926"/>
                </a:cubicBezTo>
                <a:lnTo>
                  <a:pt x="1235498" y="822709"/>
                </a:lnTo>
                <a:cubicBezTo>
                  <a:pt x="1235498" y="835980"/>
                  <a:pt x="1238816" y="845186"/>
                  <a:pt x="1245451" y="850329"/>
                </a:cubicBezTo>
                <a:cubicBezTo>
                  <a:pt x="1252086" y="855471"/>
                  <a:pt x="1259385" y="858042"/>
                  <a:pt x="1267347" y="858042"/>
                </a:cubicBezTo>
                <a:lnTo>
                  <a:pt x="1422612" y="858042"/>
                </a:lnTo>
                <a:cubicBezTo>
                  <a:pt x="1472377" y="858042"/>
                  <a:pt x="1511691" y="852651"/>
                  <a:pt x="1540554" y="841869"/>
                </a:cubicBezTo>
                <a:cubicBezTo>
                  <a:pt x="1569417" y="831086"/>
                  <a:pt x="1592558" y="816903"/>
                  <a:pt x="1609975" y="799320"/>
                </a:cubicBezTo>
                <a:cubicBezTo>
                  <a:pt x="1627393" y="781737"/>
                  <a:pt x="1640000" y="761416"/>
                  <a:pt x="1647796" y="738359"/>
                </a:cubicBezTo>
                <a:cubicBezTo>
                  <a:pt x="1655593" y="715301"/>
                  <a:pt x="1659491" y="691331"/>
                  <a:pt x="1659491" y="666449"/>
                </a:cubicBezTo>
                <a:cubicBezTo>
                  <a:pt x="1659491" y="639245"/>
                  <a:pt x="1654846" y="614611"/>
                  <a:pt x="1645557" y="592549"/>
                </a:cubicBezTo>
                <a:cubicBezTo>
                  <a:pt x="1636267" y="570487"/>
                  <a:pt x="1622665" y="551659"/>
                  <a:pt x="1604750" y="536066"/>
                </a:cubicBezTo>
                <a:cubicBezTo>
                  <a:pt x="1586835" y="520473"/>
                  <a:pt x="1564773" y="508530"/>
                  <a:pt x="1538563" y="500236"/>
                </a:cubicBezTo>
                <a:cubicBezTo>
                  <a:pt x="1512354" y="491942"/>
                  <a:pt x="1479012" y="487795"/>
                  <a:pt x="1438537" y="487795"/>
                </a:cubicBezTo>
                <a:lnTo>
                  <a:pt x="1320595" y="487795"/>
                </a:lnTo>
                <a:lnTo>
                  <a:pt x="1320595" y="286249"/>
                </a:lnTo>
                <a:lnTo>
                  <a:pt x="1601267" y="286249"/>
                </a:lnTo>
                <a:cubicBezTo>
                  <a:pt x="1604252" y="286249"/>
                  <a:pt x="1606824" y="285503"/>
                  <a:pt x="1608980" y="284010"/>
                </a:cubicBezTo>
                <a:cubicBezTo>
                  <a:pt x="1611136" y="282517"/>
                  <a:pt x="1612961" y="280360"/>
                  <a:pt x="1614454" y="277540"/>
                </a:cubicBezTo>
                <a:cubicBezTo>
                  <a:pt x="1615947" y="274720"/>
                  <a:pt x="1617025" y="270988"/>
                  <a:pt x="1617689" y="266343"/>
                </a:cubicBezTo>
                <a:cubicBezTo>
                  <a:pt x="1618352" y="261699"/>
                  <a:pt x="1618684" y="256390"/>
                  <a:pt x="1618684" y="250419"/>
                </a:cubicBezTo>
                <a:cubicBezTo>
                  <a:pt x="1618684" y="243783"/>
                  <a:pt x="1618352" y="238226"/>
                  <a:pt x="1617689" y="233748"/>
                </a:cubicBezTo>
                <a:cubicBezTo>
                  <a:pt x="1617025" y="229269"/>
                  <a:pt x="1615947" y="225536"/>
                  <a:pt x="1614454" y="222551"/>
                </a:cubicBezTo>
                <a:cubicBezTo>
                  <a:pt x="1612961" y="219565"/>
                  <a:pt x="1611054" y="217408"/>
                  <a:pt x="1608731" y="216081"/>
                </a:cubicBezTo>
                <a:cubicBezTo>
                  <a:pt x="1606409" y="214754"/>
                  <a:pt x="1603755" y="214091"/>
                  <a:pt x="1600769" y="214091"/>
                </a:cubicBezTo>
                <a:close/>
                <a:moveTo>
                  <a:pt x="0" y="0"/>
                </a:moveTo>
                <a:lnTo>
                  <a:pt x="5107021" y="0"/>
                </a:lnTo>
                <a:lnTo>
                  <a:pt x="5107021" y="1183261"/>
                </a:lnTo>
                <a:lnTo>
                  <a:pt x="0" y="1183261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8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7412" name="Picture 4" descr="Герб Бреста — Википедия">
            <a:extLst>
              <a:ext uri="{FF2B5EF4-FFF2-40B4-BE49-F238E27FC236}">
                <a16:creationId xmlns:a16="http://schemas.microsoft.com/office/drawing/2014/main" id="{12FEA130-9DF6-5E5B-9F5C-A6AF7A5B7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005" y="2790861"/>
            <a:ext cx="3044183" cy="3668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0424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75338-5E60-115C-31FB-C46D31FC4B31}"/>
              </a:ext>
            </a:extLst>
          </p:cNvPr>
          <p:cNvSpPr txBox="1"/>
          <p:nvPr/>
        </p:nvSpPr>
        <p:spPr>
          <a:xfrm>
            <a:off x="1252436" y="998755"/>
            <a:ext cx="61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BY" dirty="0"/>
          </a:p>
        </p:txBody>
      </p:sp>
      <p:pic>
        <p:nvPicPr>
          <p:cNvPr id="18434" name="Picture 2" descr="Куда сходить на День города Витебска? Подробная программа мероприятий |  Новости | Витебский областной исполнительный комитет. Официальный сайт.">
            <a:extLst>
              <a:ext uri="{FF2B5EF4-FFF2-40B4-BE49-F238E27FC236}">
                <a16:creationId xmlns:a16="http://schemas.microsoft.com/office/drawing/2014/main" id="{E61F8178-DCF3-D894-D1B7-076E7BE41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5787" cy="805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14D43FF7-EB0F-6775-2717-77494EEAAB60}"/>
              </a:ext>
            </a:extLst>
          </p:cNvPr>
          <p:cNvSpPr/>
          <p:nvPr/>
        </p:nvSpPr>
        <p:spPr>
          <a:xfrm>
            <a:off x="710119" y="272374"/>
            <a:ext cx="5068111" cy="1225686"/>
          </a:xfrm>
          <a:custGeom>
            <a:avLst/>
            <a:gdLst/>
            <a:ahLst/>
            <a:cxnLst/>
            <a:rect l="l" t="t" r="r" b="b"/>
            <a:pathLst>
              <a:path w="5068111" h="1225686">
                <a:moveTo>
                  <a:pt x="979960" y="588483"/>
                </a:moveTo>
                <a:lnTo>
                  <a:pt x="1082273" y="588483"/>
                </a:lnTo>
                <a:cubicBezTo>
                  <a:pt x="1109088" y="588483"/>
                  <a:pt x="1131354" y="591054"/>
                  <a:pt x="1149070" y="596196"/>
                </a:cubicBezTo>
                <a:cubicBezTo>
                  <a:pt x="1166785" y="601339"/>
                  <a:pt x="1181520" y="608886"/>
                  <a:pt x="1193274" y="618839"/>
                </a:cubicBezTo>
                <a:cubicBezTo>
                  <a:pt x="1205029" y="628792"/>
                  <a:pt x="1213968" y="641067"/>
                  <a:pt x="1220093" y="655665"/>
                </a:cubicBezTo>
                <a:cubicBezTo>
                  <a:pt x="1226217" y="670262"/>
                  <a:pt x="1229280" y="687182"/>
                  <a:pt x="1229280" y="706425"/>
                </a:cubicBezTo>
                <a:cubicBezTo>
                  <a:pt x="1229280" y="724340"/>
                  <a:pt x="1226134" y="740098"/>
                  <a:pt x="1219844" y="753701"/>
                </a:cubicBezTo>
                <a:cubicBezTo>
                  <a:pt x="1213553" y="767303"/>
                  <a:pt x="1204861" y="778666"/>
                  <a:pt x="1193768" y="787789"/>
                </a:cubicBezTo>
                <a:cubicBezTo>
                  <a:pt x="1182675" y="796913"/>
                  <a:pt x="1169845" y="803797"/>
                  <a:pt x="1155279" y="808442"/>
                </a:cubicBezTo>
                <a:cubicBezTo>
                  <a:pt x="1140712" y="813086"/>
                  <a:pt x="1123660" y="815409"/>
                  <a:pt x="1104122" y="815409"/>
                </a:cubicBezTo>
                <a:lnTo>
                  <a:pt x="979960" y="815409"/>
                </a:lnTo>
                <a:close/>
                <a:moveTo>
                  <a:pt x="3088627" y="484475"/>
                </a:moveTo>
                <a:cubicBezTo>
                  <a:pt x="3111187" y="484475"/>
                  <a:pt x="3130180" y="489037"/>
                  <a:pt x="3145607" y="498161"/>
                </a:cubicBezTo>
                <a:cubicBezTo>
                  <a:pt x="3161034" y="507284"/>
                  <a:pt x="3173309" y="519393"/>
                  <a:pt x="3182432" y="534489"/>
                </a:cubicBezTo>
                <a:cubicBezTo>
                  <a:pt x="3191556" y="549584"/>
                  <a:pt x="3198191" y="567084"/>
                  <a:pt x="3202338" y="586990"/>
                </a:cubicBezTo>
                <a:cubicBezTo>
                  <a:pt x="3206485" y="606896"/>
                  <a:pt x="3208559" y="627797"/>
                  <a:pt x="3208559" y="649693"/>
                </a:cubicBezTo>
                <a:cubicBezTo>
                  <a:pt x="3208559" y="676566"/>
                  <a:pt x="3205573" y="700950"/>
                  <a:pt x="3199601" y="722847"/>
                </a:cubicBezTo>
                <a:cubicBezTo>
                  <a:pt x="3193629" y="744743"/>
                  <a:pt x="3184921" y="763322"/>
                  <a:pt x="3173475" y="778583"/>
                </a:cubicBezTo>
                <a:cubicBezTo>
                  <a:pt x="3162029" y="793844"/>
                  <a:pt x="3147846" y="805705"/>
                  <a:pt x="3130926" y="814165"/>
                </a:cubicBezTo>
                <a:cubicBezTo>
                  <a:pt x="3114006" y="822625"/>
                  <a:pt x="3094764" y="826854"/>
                  <a:pt x="3073200" y="826854"/>
                </a:cubicBezTo>
                <a:cubicBezTo>
                  <a:pt x="3048649" y="826854"/>
                  <a:pt x="3027914" y="822210"/>
                  <a:pt x="3010994" y="812920"/>
                </a:cubicBezTo>
                <a:cubicBezTo>
                  <a:pt x="2994074" y="803631"/>
                  <a:pt x="2980472" y="789863"/>
                  <a:pt x="2970187" y="771616"/>
                </a:cubicBezTo>
                <a:cubicBezTo>
                  <a:pt x="2959903" y="753369"/>
                  <a:pt x="2952521" y="730643"/>
                  <a:pt x="2948042" y="703439"/>
                </a:cubicBezTo>
                <a:cubicBezTo>
                  <a:pt x="2943563" y="676234"/>
                  <a:pt x="2941324" y="644717"/>
                  <a:pt x="2941324" y="608886"/>
                </a:cubicBezTo>
                <a:cubicBezTo>
                  <a:pt x="2941324" y="601588"/>
                  <a:pt x="2941324" y="594455"/>
                  <a:pt x="2941324" y="587488"/>
                </a:cubicBezTo>
                <a:cubicBezTo>
                  <a:pt x="2941324" y="580521"/>
                  <a:pt x="2941490" y="574383"/>
                  <a:pt x="2941822" y="569075"/>
                </a:cubicBezTo>
                <a:cubicBezTo>
                  <a:pt x="2955092" y="554809"/>
                  <a:pt x="2967533" y="542451"/>
                  <a:pt x="2979145" y="532000"/>
                </a:cubicBezTo>
                <a:cubicBezTo>
                  <a:pt x="2990757" y="521550"/>
                  <a:pt x="3002368" y="512758"/>
                  <a:pt x="3013980" y="505625"/>
                </a:cubicBezTo>
                <a:cubicBezTo>
                  <a:pt x="3025592" y="498492"/>
                  <a:pt x="3037452" y="493184"/>
                  <a:pt x="3049561" y="489701"/>
                </a:cubicBezTo>
                <a:cubicBezTo>
                  <a:pt x="3061671" y="486217"/>
                  <a:pt x="3074693" y="484475"/>
                  <a:pt x="3088627" y="484475"/>
                </a:cubicBezTo>
                <a:close/>
                <a:moveTo>
                  <a:pt x="2552225" y="467555"/>
                </a:moveTo>
                <a:cubicBezTo>
                  <a:pt x="2591948" y="467555"/>
                  <a:pt x="2621905" y="479831"/>
                  <a:pt x="2642096" y="504381"/>
                </a:cubicBezTo>
                <a:cubicBezTo>
                  <a:pt x="2662287" y="528931"/>
                  <a:pt x="2671885" y="562771"/>
                  <a:pt x="2670889" y="605900"/>
                </a:cubicBezTo>
                <a:lnTo>
                  <a:pt x="2426546" y="605900"/>
                </a:lnTo>
                <a:cubicBezTo>
                  <a:pt x="2427215" y="587653"/>
                  <a:pt x="2430386" y="570153"/>
                  <a:pt x="2436060" y="553399"/>
                </a:cubicBezTo>
                <a:cubicBezTo>
                  <a:pt x="2441734" y="536645"/>
                  <a:pt x="2449745" y="521964"/>
                  <a:pt x="2460094" y="509358"/>
                </a:cubicBezTo>
                <a:cubicBezTo>
                  <a:pt x="2470444" y="496751"/>
                  <a:pt x="2483296" y="486632"/>
                  <a:pt x="2498650" y="479001"/>
                </a:cubicBezTo>
                <a:cubicBezTo>
                  <a:pt x="2514005" y="471371"/>
                  <a:pt x="2531863" y="467555"/>
                  <a:pt x="2552225" y="467555"/>
                </a:cubicBezTo>
                <a:close/>
                <a:moveTo>
                  <a:pt x="1936065" y="412815"/>
                </a:moveTo>
                <a:cubicBezTo>
                  <a:pt x="1933411" y="412815"/>
                  <a:pt x="1931088" y="413561"/>
                  <a:pt x="1929098" y="415054"/>
                </a:cubicBezTo>
                <a:cubicBezTo>
                  <a:pt x="1927107" y="416547"/>
                  <a:pt x="1925365" y="418869"/>
                  <a:pt x="1923872" y="422021"/>
                </a:cubicBezTo>
                <a:cubicBezTo>
                  <a:pt x="1922379" y="425173"/>
                  <a:pt x="1921218" y="429071"/>
                  <a:pt x="1920389" y="433716"/>
                </a:cubicBezTo>
                <a:cubicBezTo>
                  <a:pt x="1919559" y="438360"/>
                  <a:pt x="1919145" y="443668"/>
                  <a:pt x="1919145" y="449640"/>
                </a:cubicBezTo>
                <a:cubicBezTo>
                  <a:pt x="1919145" y="456275"/>
                  <a:pt x="1919559" y="461998"/>
                  <a:pt x="1920389" y="466809"/>
                </a:cubicBezTo>
                <a:cubicBezTo>
                  <a:pt x="1921218" y="471619"/>
                  <a:pt x="1922296" y="475518"/>
                  <a:pt x="1923624" y="478504"/>
                </a:cubicBezTo>
                <a:cubicBezTo>
                  <a:pt x="1924951" y="481489"/>
                  <a:pt x="1926692" y="483729"/>
                  <a:pt x="1928849" y="485222"/>
                </a:cubicBezTo>
                <a:cubicBezTo>
                  <a:pt x="1931005" y="486715"/>
                  <a:pt x="1933411" y="487461"/>
                  <a:pt x="1936065" y="487461"/>
                </a:cubicBezTo>
                <a:lnTo>
                  <a:pt x="2070428" y="487461"/>
                </a:lnTo>
                <a:lnTo>
                  <a:pt x="2070428" y="873633"/>
                </a:lnTo>
                <a:cubicBezTo>
                  <a:pt x="2070428" y="876287"/>
                  <a:pt x="2071009" y="878526"/>
                  <a:pt x="2072170" y="880351"/>
                </a:cubicBezTo>
                <a:cubicBezTo>
                  <a:pt x="2073331" y="882176"/>
                  <a:pt x="2075488" y="883752"/>
                  <a:pt x="2078640" y="885079"/>
                </a:cubicBezTo>
                <a:cubicBezTo>
                  <a:pt x="2081791" y="886406"/>
                  <a:pt x="2086021" y="887401"/>
                  <a:pt x="2091329" y="888065"/>
                </a:cubicBezTo>
                <a:cubicBezTo>
                  <a:pt x="2096638" y="888728"/>
                  <a:pt x="2103273" y="889060"/>
                  <a:pt x="2111235" y="889060"/>
                </a:cubicBezTo>
                <a:cubicBezTo>
                  <a:pt x="2119529" y="889060"/>
                  <a:pt x="2126330" y="888728"/>
                  <a:pt x="2131639" y="888065"/>
                </a:cubicBezTo>
                <a:cubicBezTo>
                  <a:pt x="2136947" y="887401"/>
                  <a:pt x="2141094" y="886406"/>
                  <a:pt x="2144080" y="885079"/>
                </a:cubicBezTo>
                <a:cubicBezTo>
                  <a:pt x="2147066" y="883752"/>
                  <a:pt x="2149222" y="882176"/>
                  <a:pt x="2150549" y="880351"/>
                </a:cubicBezTo>
                <a:cubicBezTo>
                  <a:pt x="2151876" y="878526"/>
                  <a:pt x="2152540" y="876287"/>
                  <a:pt x="2152540" y="873633"/>
                </a:cubicBezTo>
                <a:lnTo>
                  <a:pt x="2152540" y="487461"/>
                </a:lnTo>
                <a:lnTo>
                  <a:pt x="2286904" y="487461"/>
                </a:lnTo>
                <a:cubicBezTo>
                  <a:pt x="2289889" y="487461"/>
                  <a:pt x="2292378" y="486715"/>
                  <a:pt x="2294368" y="485222"/>
                </a:cubicBezTo>
                <a:cubicBezTo>
                  <a:pt x="2296359" y="483729"/>
                  <a:pt x="2298101" y="481489"/>
                  <a:pt x="2299594" y="478504"/>
                </a:cubicBezTo>
                <a:cubicBezTo>
                  <a:pt x="2301087" y="475518"/>
                  <a:pt x="2302165" y="471702"/>
                  <a:pt x="2302828" y="467058"/>
                </a:cubicBezTo>
                <a:cubicBezTo>
                  <a:pt x="2303492" y="462413"/>
                  <a:pt x="2303824" y="456773"/>
                  <a:pt x="2303824" y="450138"/>
                </a:cubicBezTo>
                <a:cubicBezTo>
                  <a:pt x="2303824" y="444166"/>
                  <a:pt x="2303409" y="438775"/>
                  <a:pt x="2302579" y="433964"/>
                </a:cubicBezTo>
                <a:cubicBezTo>
                  <a:pt x="2301750" y="429154"/>
                  <a:pt x="2300672" y="425173"/>
                  <a:pt x="2299345" y="422021"/>
                </a:cubicBezTo>
                <a:cubicBezTo>
                  <a:pt x="2298018" y="418869"/>
                  <a:pt x="2296276" y="416547"/>
                  <a:pt x="2294119" y="415054"/>
                </a:cubicBezTo>
                <a:cubicBezTo>
                  <a:pt x="2291963" y="413561"/>
                  <a:pt x="2289558" y="412815"/>
                  <a:pt x="2286904" y="412815"/>
                </a:cubicBezTo>
                <a:close/>
                <a:moveTo>
                  <a:pt x="3888489" y="410326"/>
                </a:moveTo>
                <a:cubicBezTo>
                  <a:pt x="3881522" y="410326"/>
                  <a:pt x="3875385" y="410575"/>
                  <a:pt x="3870077" y="411073"/>
                </a:cubicBezTo>
                <a:cubicBezTo>
                  <a:pt x="3864768" y="411570"/>
                  <a:pt x="3860455" y="412317"/>
                  <a:pt x="3857138" y="413312"/>
                </a:cubicBezTo>
                <a:cubicBezTo>
                  <a:pt x="3853820" y="414307"/>
                  <a:pt x="3851415" y="415552"/>
                  <a:pt x="3849922" y="417045"/>
                </a:cubicBezTo>
                <a:cubicBezTo>
                  <a:pt x="3848429" y="418537"/>
                  <a:pt x="3847683" y="420113"/>
                  <a:pt x="3847683" y="421772"/>
                </a:cubicBezTo>
                <a:lnTo>
                  <a:pt x="3847683" y="876619"/>
                </a:lnTo>
                <a:cubicBezTo>
                  <a:pt x="3847683" y="878278"/>
                  <a:pt x="3848429" y="879936"/>
                  <a:pt x="3849922" y="881595"/>
                </a:cubicBezTo>
                <a:cubicBezTo>
                  <a:pt x="3851415" y="883254"/>
                  <a:pt x="3853820" y="884581"/>
                  <a:pt x="3857138" y="885576"/>
                </a:cubicBezTo>
                <a:cubicBezTo>
                  <a:pt x="3860455" y="886572"/>
                  <a:pt x="3864768" y="887401"/>
                  <a:pt x="3870077" y="888065"/>
                </a:cubicBezTo>
                <a:cubicBezTo>
                  <a:pt x="3875385" y="888728"/>
                  <a:pt x="3881522" y="889060"/>
                  <a:pt x="3888489" y="889060"/>
                </a:cubicBezTo>
                <a:cubicBezTo>
                  <a:pt x="3895456" y="889060"/>
                  <a:pt x="3901594" y="888728"/>
                  <a:pt x="3906902" y="888065"/>
                </a:cubicBezTo>
                <a:cubicBezTo>
                  <a:pt x="3912210" y="887401"/>
                  <a:pt x="3916523" y="886572"/>
                  <a:pt x="3919841" y="885576"/>
                </a:cubicBezTo>
                <a:cubicBezTo>
                  <a:pt x="3923158" y="884581"/>
                  <a:pt x="3925647" y="883254"/>
                  <a:pt x="3927306" y="881595"/>
                </a:cubicBezTo>
                <a:cubicBezTo>
                  <a:pt x="3928965" y="879936"/>
                  <a:pt x="3929794" y="878278"/>
                  <a:pt x="3929794" y="876619"/>
                </a:cubicBezTo>
                <a:lnTo>
                  <a:pt x="3929794" y="675073"/>
                </a:lnTo>
                <a:lnTo>
                  <a:pt x="3964629" y="675073"/>
                </a:lnTo>
                <a:cubicBezTo>
                  <a:pt x="3979227" y="675073"/>
                  <a:pt x="3992165" y="676566"/>
                  <a:pt x="4003445" y="679552"/>
                </a:cubicBezTo>
                <a:cubicBezTo>
                  <a:pt x="4014725" y="682538"/>
                  <a:pt x="4024844" y="687348"/>
                  <a:pt x="4033801" y="693983"/>
                </a:cubicBezTo>
                <a:cubicBezTo>
                  <a:pt x="4042759" y="700619"/>
                  <a:pt x="4050638" y="709327"/>
                  <a:pt x="4057440" y="720110"/>
                </a:cubicBezTo>
                <a:cubicBezTo>
                  <a:pt x="4064241" y="730892"/>
                  <a:pt x="4070627" y="743748"/>
                  <a:pt x="4076599" y="758677"/>
                </a:cubicBezTo>
                <a:lnTo>
                  <a:pt x="4124373" y="874628"/>
                </a:lnTo>
                <a:cubicBezTo>
                  <a:pt x="4125036" y="876951"/>
                  <a:pt x="4126197" y="879024"/>
                  <a:pt x="4127856" y="880849"/>
                </a:cubicBezTo>
                <a:cubicBezTo>
                  <a:pt x="4129515" y="882674"/>
                  <a:pt x="4132169" y="884166"/>
                  <a:pt x="4135818" y="885328"/>
                </a:cubicBezTo>
                <a:cubicBezTo>
                  <a:pt x="4139468" y="886489"/>
                  <a:pt x="4144196" y="887401"/>
                  <a:pt x="4150001" y="888065"/>
                </a:cubicBezTo>
                <a:cubicBezTo>
                  <a:pt x="4155807" y="888728"/>
                  <a:pt x="4163355" y="889060"/>
                  <a:pt x="4172644" y="889060"/>
                </a:cubicBezTo>
                <a:cubicBezTo>
                  <a:pt x="4180606" y="889060"/>
                  <a:pt x="4187159" y="888811"/>
                  <a:pt x="4192301" y="888314"/>
                </a:cubicBezTo>
                <a:cubicBezTo>
                  <a:pt x="4197443" y="887816"/>
                  <a:pt x="4201590" y="887069"/>
                  <a:pt x="4204742" y="886074"/>
                </a:cubicBezTo>
                <a:cubicBezTo>
                  <a:pt x="4207894" y="885079"/>
                  <a:pt x="4210050" y="883835"/>
                  <a:pt x="4211212" y="882342"/>
                </a:cubicBezTo>
                <a:cubicBezTo>
                  <a:pt x="4212373" y="880849"/>
                  <a:pt x="4212953" y="879107"/>
                  <a:pt x="4212953" y="877117"/>
                </a:cubicBezTo>
                <a:cubicBezTo>
                  <a:pt x="4212953" y="876121"/>
                  <a:pt x="4212870" y="875043"/>
                  <a:pt x="4212704" y="873882"/>
                </a:cubicBezTo>
                <a:cubicBezTo>
                  <a:pt x="4212538" y="872721"/>
                  <a:pt x="4212290" y="871228"/>
                  <a:pt x="4211958" y="869403"/>
                </a:cubicBezTo>
                <a:cubicBezTo>
                  <a:pt x="4211626" y="867578"/>
                  <a:pt x="4211129" y="865671"/>
                  <a:pt x="4210465" y="863680"/>
                </a:cubicBezTo>
                <a:cubicBezTo>
                  <a:pt x="4209801" y="861690"/>
                  <a:pt x="4208806" y="859533"/>
                  <a:pt x="4207479" y="857211"/>
                </a:cubicBezTo>
                <a:lnTo>
                  <a:pt x="4158212" y="743748"/>
                </a:lnTo>
                <a:cubicBezTo>
                  <a:pt x="4151909" y="728819"/>
                  <a:pt x="4145108" y="715631"/>
                  <a:pt x="4137809" y="704185"/>
                </a:cubicBezTo>
                <a:cubicBezTo>
                  <a:pt x="4130510" y="692739"/>
                  <a:pt x="4122631" y="682869"/>
                  <a:pt x="4114171" y="674575"/>
                </a:cubicBezTo>
                <a:cubicBezTo>
                  <a:pt x="4105711" y="666281"/>
                  <a:pt x="4096587" y="659314"/>
                  <a:pt x="4086801" y="653674"/>
                </a:cubicBezTo>
                <a:cubicBezTo>
                  <a:pt x="4077014" y="648034"/>
                  <a:pt x="4066314" y="643224"/>
                  <a:pt x="4054702" y="639243"/>
                </a:cubicBezTo>
                <a:lnTo>
                  <a:pt x="4054702" y="638247"/>
                </a:lnTo>
                <a:cubicBezTo>
                  <a:pt x="4062333" y="635925"/>
                  <a:pt x="4070295" y="632690"/>
                  <a:pt x="4078589" y="628543"/>
                </a:cubicBezTo>
                <a:cubicBezTo>
                  <a:pt x="4086883" y="624396"/>
                  <a:pt x="4095012" y="618590"/>
                  <a:pt x="4102974" y="611126"/>
                </a:cubicBezTo>
                <a:cubicBezTo>
                  <a:pt x="4110936" y="603661"/>
                  <a:pt x="4118816" y="594289"/>
                  <a:pt x="4126612" y="583009"/>
                </a:cubicBezTo>
                <a:cubicBezTo>
                  <a:pt x="4134408" y="571729"/>
                  <a:pt x="4141624" y="557795"/>
                  <a:pt x="4148260" y="541207"/>
                </a:cubicBezTo>
                <a:lnTo>
                  <a:pt x="4191057" y="442673"/>
                </a:lnTo>
                <a:cubicBezTo>
                  <a:pt x="4192716" y="438360"/>
                  <a:pt x="4193960" y="434545"/>
                  <a:pt x="4194789" y="431227"/>
                </a:cubicBezTo>
                <a:cubicBezTo>
                  <a:pt x="4195619" y="427910"/>
                  <a:pt x="4196033" y="424758"/>
                  <a:pt x="4196033" y="421772"/>
                </a:cubicBezTo>
                <a:cubicBezTo>
                  <a:pt x="4196033" y="420113"/>
                  <a:pt x="4195536" y="418537"/>
                  <a:pt x="4194540" y="417045"/>
                </a:cubicBezTo>
                <a:cubicBezTo>
                  <a:pt x="4193545" y="415552"/>
                  <a:pt x="4191637" y="414307"/>
                  <a:pt x="4188818" y="413312"/>
                </a:cubicBezTo>
                <a:cubicBezTo>
                  <a:pt x="4185998" y="412317"/>
                  <a:pt x="4182017" y="411570"/>
                  <a:pt x="4176874" y="411073"/>
                </a:cubicBezTo>
                <a:cubicBezTo>
                  <a:pt x="4171732" y="410575"/>
                  <a:pt x="4165179" y="410326"/>
                  <a:pt x="4157217" y="410326"/>
                </a:cubicBezTo>
                <a:cubicBezTo>
                  <a:pt x="4148260" y="410326"/>
                  <a:pt x="4141044" y="410575"/>
                  <a:pt x="4135570" y="411073"/>
                </a:cubicBezTo>
                <a:cubicBezTo>
                  <a:pt x="4130096" y="411570"/>
                  <a:pt x="4125700" y="412483"/>
                  <a:pt x="4122382" y="413810"/>
                </a:cubicBezTo>
                <a:cubicBezTo>
                  <a:pt x="4119065" y="415137"/>
                  <a:pt x="4116576" y="416796"/>
                  <a:pt x="4114917" y="418786"/>
                </a:cubicBezTo>
                <a:cubicBezTo>
                  <a:pt x="4113258" y="420777"/>
                  <a:pt x="4112098" y="423099"/>
                  <a:pt x="4111434" y="425753"/>
                </a:cubicBezTo>
                <a:lnTo>
                  <a:pt x="4069632" y="528766"/>
                </a:lnTo>
                <a:cubicBezTo>
                  <a:pt x="4063992" y="543363"/>
                  <a:pt x="4057771" y="555804"/>
                  <a:pt x="4050970" y="566089"/>
                </a:cubicBezTo>
                <a:cubicBezTo>
                  <a:pt x="4044169" y="576374"/>
                  <a:pt x="4036456" y="584751"/>
                  <a:pt x="4027830" y="591220"/>
                </a:cubicBezTo>
                <a:cubicBezTo>
                  <a:pt x="4019204" y="597689"/>
                  <a:pt x="4009666" y="602334"/>
                  <a:pt x="3999215" y="605154"/>
                </a:cubicBezTo>
                <a:cubicBezTo>
                  <a:pt x="3988765" y="607974"/>
                  <a:pt x="3977236" y="609384"/>
                  <a:pt x="3964629" y="609384"/>
                </a:cubicBezTo>
                <a:lnTo>
                  <a:pt x="3929794" y="609384"/>
                </a:lnTo>
                <a:lnTo>
                  <a:pt x="3929794" y="421772"/>
                </a:lnTo>
                <a:cubicBezTo>
                  <a:pt x="3929794" y="420113"/>
                  <a:pt x="3928965" y="418537"/>
                  <a:pt x="3927306" y="417045"/>
                </a:cubicBezTo>
                <a:cubicBezTo>
                  <a:pt x="3925647" y="415552"/>
                  <a:pt x="3923158" y="414307"/>
                  <a:pt x="3919841" y="413312"/>
                </a:cubicBezTo>
                <a:cubicBezTo>
                  <a:pt x="3916523" y="412317"/>
                  <a:pt x="3912210" y="411570"/>
                  <a:pt x="3906902" y="411073"/>
                </a:cubicBezTo>
                <a:cubicBezTo>
                  <a:pt x="3901594" y="410575"/>
                  <a:pt x="3895456" y="410326"/>
                  <a:pt x="3888489" y="410326"/>
                </a:cubicBezTo>
                <a:close/>
                <a:moveTo>
                  <a:pt x="1478167" y="410326"/>
                </a:moveTo>
                <a:cubicBezTo>
                  <a:pt x="1470536" y="410326"/>
                  <a:pt x="1464067" y="410575"/>
                  <a:pt x="1458759" y="411073"/>
                </a:cubicBezTo>
                <a:cubicBezTo>
                  <a:pt x="1453451" y="411570"/>
                  <a:pt x="1449221" y="412483"/>
                  <a:pt x="1446069" y="413810"/>
                </a:cubicBezTo>
                <a:cubicBezTo>
                  <a:pt x="1442917" y="415137"/>
                  <a:pt x="1440761" y="416796"/>
                  <a:pt x="1439599" y="418786"/>
                </a:cubicBezTo>
                <a:cubicBezTo>
                  <a:pt x="1438438" y="420777"/>
                  <a:pt x="1437858" y="422933"/>
                  <a:pt x="1437858" y="425256"/>
                </a:cubicBezTo>
                <a:lnTo>
                  <a:pt x="1437858" y="874131"/>
                </a:lnTo>
                <a:cubicBezTo>
                  <a:pt x="1437858" y="876453"/>
                  <a:pt x="1438438" y="878609"/>
                  <a:pt x="1439599" y="880600"/>
                </a:cubicBezTo>
                <a:cubicBezTo>
                  <a:pt x="1440761" y="882591"/>
                  <a:pt x="1442751" y="884166"/>
                  <a:pt x="1445571" y="885328"/>
                </a:cubicBezTo>
                <a:cubicBezTo>
                  <a:pt x="1448391" y="886489"/>
                  <a:pt x="1452123" y="887401"/>
                  <a:pt x="1456768" y="888065"/>
                </a:cubicBezTo>
                <a:cubicBezTo>
                  <a:pt x="1461413" y="888728"/>
                  <a:pt x="1467385" y="889060"/>
                  <a:pt x="1474683" y="889060"/>
                </a:cubicBezTo>
                <a:cubicBezTo>
                  <a:pt x="1480987" y="889060"/>
                  <a:pt x="1486295" y="888811"/>
                  <a:pt x="1490608" y="888314"/>
                </a:cubicBezTo>
                <a:cubicBezTo>
                  <a:pt x="1494921" y="887816"/>
                  <a:pt x="1498487" y="886986"/>
                  <a:pt x="1501307" y="885825"/>
                </a:cubicBezTo>
                <a:cubicBezTo>
                  <a:pt x="1504127" y="884664"/>
                  <a:pt x="1506450" y="883088"/>
                  <a:pt x="1508274" y="881098"/>
                </a:cubicBezTo>
                <a:cubicBezTo>
                  <a:pt x="1510099" y="879107"/>
                  <a:pt x="1512173" y="876785"/>
                  <a:pt x="1514495" y="874131"/>
                </a:cubicBezTo>
                <a:lnTo>
                  <a:pt x="1704595" y="614360"/>
                </a:lnTo>
                <a:cubicBezTo>
                  <a:pt x="1713884" y="601753"/>
                  <a:pt x="1723091" y="589063"/>
                  <a:pt x="1732214" y="576291"/>
                </a:cubicBezTo>
                <a:cubicBezTo>
                  <a:pt x="1741338" y="563518"/>
                  <a:pt x="1749715" y="550496"/>
                  <a:pt x="1757345" y="537226"/>
                </a:cubicBezTo>
                <a:cubicBezTo>
                  <a:pt x="1756350" y="550164"/>
                  <a:pt x="1755521" y="563352"/>
                  <a:pt x="1754857" y="576788"/>
                </a:cubicBezTo>
                <a:cubicBezTo>
                  <a:pt x="1754194" y="590225"/>
                  <a:pt x="1753862" y="603412"/>
                  <a:pt x="1753862" y="616351"/>
                </a:cubicBezTo>
                <a:lnTo>
                  <a:pt x="1753862" y="874131"/>
                </a:lnTo>
                <a:cubicBezTo>
                  <a:pt x="1753862" y="876453"/>
                  <a:pt x="1754525" y="878609"/>
                  <a:pt x="1755852" y="880600"/>
                </a:cubicBezTo>
                <a:cubicBezTo>
                  <a:pt x="1757179" y="882591"/>
                  <a:pt x="1759502" y="884166"/>
                  <a:pt x="1762819" y="885328"/>
                </a:cubicBezTo>
                <a:cubicBezTo>
                  <a:pt x="1766137" y="886489"/>
                  <a:pt x="1770450" y="887401"/>
                  <a:pt x="1775758" y="888065"/>
                </a:cubicBezTo>
                <a:cubicBezTo>
                  <a:pt x="1781066" y="888728"/>
                  <a:pt x="1787702" y="889060"/>
                  <a:pt x="1795664" y="889060"/>
                </a:cubicBezTo>
                <a:cubicBezTo>
                  <a:pt x="1803626" y="889060"/>
                  <a:pt x="1810261" y="888728"/>
                  <a:pt x="1815570" y="888065"/>
                </a:cubicBezTo>
                <a:cubicBezTo>
                  <a:pt x="1820878" y="887401"/>
                  <a:pt x="1825025" y="886489"/>
                  <a:pt x="1828011" y="885328"/>
                </a:cubicBezTo>
                <a:cubicBezTo>
                  <a:pt x="1830997" y="884166"/>
                  <a:pt x="1833153" y="882591"/>
                  <a:pt x="1834480" y="880600"/>
                </a:cubicBezTo>
                <a:cubicBezTo>
                  <a:pt x="1835807" y="878609"/>
                  <a:pt x="1836471" y="876453"/>
                  <a:pt x="1836471" y="874131"/>
                </a:cubicBezTo>
                <a:lnTo>
                  <a:pt x="1836471" y="425753"/>
                </a:lnTo>
                <a:cubicBezTo>
                  <a:pt x="1836471" y="423099"/>
                  <a:pt x="1835890" y="420777"/>
                  <a:pt x="1834729" y="418786"/>
                </a:cubicBezTo>
                <a:cubicBezTo>
                  <a:pt x="1833568" y="416796"/>
                  <a:pt x="1831577" y="415137"/>
                  <a:pt x="1828757" y="413810"/>
                </a:cubicBezTo>
                <a:cubicBezTo>
                  <a:pt x="1825937" y="412483"/>
                  <a:pt x="1822122" y="411570"/>
                  <a:pt x="1817311" y="411073"/>
                </a:cubicBezTo>
                <a:cubicBezTo>
                  <a:pt x="1812501" y="410575"/>
                  <a:pt x="1806612" y="410326"/>
                  <a:pt x="1799645" y="410326"/>
                </a:cubicBezTo>
                <a:cubicBezTo>
                  <a:pt x="1792678" y="410326"/>
                  <a:pt x="1787038" y="410575"/>
                  <a:pt x="1782725" y="411073"/>
                </a:cubicBezTo>
                <a:cubicBezTo>
                  <a:pt x="1778412" y="411570"/>
                  <a:pt x="1774680" y="412400"/>
                  <a:pt x="1771528" y="413561"/>
                </a:cubicBezTo>
                <a:cubicBezTo>
                  <a:pt x="1768376" y="414722"/>
                  <a:pt x="1765722" y="416298"/>
                  <a:pt x="1763566" y="418289"/>
                </a:cubicBezTo>
                <a:cubicBezTo>
                  <a:pt x="1761409" y="420279"/>
                  <a:pt x="1759336" y="422602"/>
                  <a:pt x="1757345" y="425256"/>
                </a:cubicBezTo>
                <a:lnTo>
                  <a:pt x="1564757" y="688509"/>
                </a:lnTo>
                <a:cubicBezTo>
                  <a:pt x="1555799" y="700121"/>
                  <a:pt x="1547422" y="711982"/>
                  <a:pt x="1539626" y="724091"/>
                </a:cubicBezTo>
                <a:cubicBezTo>
                  <a:pt x="1531830" y="736200"/>
                  <a:pt x="1524116" y="748558"/>
                  <a:pt x="1516486" y="761165"/>
                </a:cubicBezTo>
                <a:cubicBezTo>
                  <a:pt x="1517481" y="748558"/>
                  <a:pt x="1518310" y="735868"/>
                  <a:pt x="1518974" y="723096"/>
                </a:cubicBezTo>
                <a:cubicBezTo>
                  <a:pt x="1519637" y="710323"/>
                  <a:pt x="1519969" y="697467"/>
                  <a:pt x="1519969" y="684528"/>
                </a:cubicBezTo>
                <a:lnTo>
                  <a:pt x="1519969" y="425256"/>
                </a:lnTo>
                <a:cubicBezTo>
                  <a:pt x="1519969" y="420279"/>
                  <a:pt x="1516983" y="416547"/>
                  <a:pt x="1511011" y="414059"/>
                </a:cubicBezTo>
                <a:cubicBezTo>
                  <a:pt x="1505040" y="411570"/>
                  <a:pt x="1494092" y="410326"/>
                  <a:pt x="1478167" y="410326"/>
                </a:cubicBezTo>
                <a:close/>
                <a:moveTo>
                  <a:pt x="3596716" y="403857"/>
                </a:moveTo>
                <a:cubicBezTo>
                  <a:pt x="3567190" y="403857"/>
                  <a:pt x="3539736" y="408750"/>
                  <a:pt x="3514356" y="418537"/>
                </a:cubicBezTo>
                <a:cubicBezTo>
                  <a:pt x="3488977" y="428324"/>
                  <a:pt x="3466915" y="443337"/>
                  <a:pt x="3448170" y="463574"/>
                </a:cubicBezTo>
                <a:cubicBezTo>
                  <a:pt x="3429425" y="483812"/>
                  <a:pt x="3414662" y="509772"/>
                  <a:pt x="3403879" y="541456"/>
                </a:cubicBezTo>
                <a:cubicBezTo>
                  <a:pt x="3393097" y="573139"/>
                  <a:pt x="3387706" y="611043"/>
                  <a:pt x="3387706" y="655167"/>
                </a:cubicBezTo>
                <a:cubicBezTo>
                  <a:pt x="3387706" y="693983"/>
                  <a:pt x="3392102" y="728238"/>
                  <a:pt x="3400894" y="757931"/>
                </a:cubicBezTo>
                <a:cubicBezTo>
                  <a:pt x="3409685" y="787624"/>
                  <a:pt x="3422458" y="812672"/>
                  <a:pt x="3439212" y="833075"/>
                </a:cubicBezTo>
                <a:cubicBezTo>
                  <a:pt x="3455966" y="853478"/>
                  <a:pt x="3476784" y="868988"/>
                  <a:pt x="3501666" y="879605"/>
                </a:cubicBezTo>
                <a:cubicBezTo>
                  <a:pt x="3526549" y="890221"/>
                  <a:pt x="3555080" y="895529"/>
                  <a:pt x="3587261" y="895529"/>
                </a:cubicBezTo>
                <a:cubicBezTo>
                  <a:pt x="3602854" y="895529"/>
                  <a:pt x="3617949" y="894036"/>
                  <a:pt x="3632547" y="891051"/>
                </a:cubicBezTo>
                <a:cubicBezTo>
                  <a:pt x="3647145" y="888065"/>
                  <a:pt x="3660664" y="884166"/>
                  <a:pt x="3673105" y="879356"/>
                </a:cubicBezTo>
                <a:cubicBezTo>
                  <a:pt x="3685546" y="874545"/>
                  <a:pt x="3696743" y="869071"/>
                  <a:pt x="3706696" y="862934"/>
                </a:cubicBezTo>
                <a:cubicBezTo>
                  <a:pt x="3716649" y="856796"/>
                  <a:pt x="3723699" y="851654"/>
                  <a:pt x="3727846" y="847507"/>
                </a:cubicBezTo>
                <a:cubicBezTo>
                  <a:pt x="3731993" y="843360"/>
                  <a:pt x="3734647" y="840208"/>
                  <a:pt x="3735808" y="838051"/>
                </a:cubicBezTo>
                <a:cubicBezTo>
                  <a:pt x="3736969" y="835895"/>
                  <a:pt x="3737965" y="833407"/>
                  <a:pt x="3738794" y="830587"/>
                </a:cubicBezTo>
                <a:cubicBezTo>
                  <a:pt x="3739623" y="827767"/>
                  <a:pt x="3740204" y="824283"/>
                  <a:pt x="3740536" y="820136"/>
                </a:cubicBezTo>
                <a:cubicBezTo>
                  <a:pt x="3740868" y="815989"/>
                  <a:pt x="3741033" y="811096"/>
                  <a:pt x="3741033" y="805456"/>
                </a:cubicBezTo>
                <a:cubicBezTo>
                  <a:pt x="3741033" y="798821"/>
                  <a:pt x="3740784" y="793098"/>
                  <a:pt x="3740287" y="788287"/>
                </a:cubicBezTo>
                <a:cubicBezTo>
                  <a:pt x="3739789" y="783476"/>
                  <a:pt x="3738960" y="779495"/>
                  <a:pt x="3737799" y="776344"/>
                </a:cubicBezTo>
                <a:cubicBezTo>
                  <a:pt x="3736638" y="773192"/>
                  <a:pt x="3735227" y="770952"/>
                  <a:pt x="3733569" y="769625"/>
                </a:cubicBezTo>
                <a:cubicBezTo>
                  <a:pt x="3731910" y="768298"/>
                  <a:pt x="3729919" y="767635"/>
                  <a:pt x="3727597" y="767635"/>
                </a:cubicBezTo>
                <a:cubicBezTo>
                  <a:pt x="3723616" y="767635"/>
                  <a:pt x="3718059" y="770538"/>
                  <a:pt x="3710926" y="776344"/>
                </a:cubicBezTo>
                <a:cubicBezTo>
                  <a:pt x="3703793" y="782149"/>
                  <a:pt x="3695001" y="788619"/>
                  <a:pt x="3684551" y="795752"/>
                </a:cubicBezTo>
                <a:cubicBezTo>
                  <a:pt x="3674100" y="802885"/>
                  <a:pt x="3661742" y="809437"/>
                  <a:pt x="3647476" y="815409"/>
                </a:cubicBezTo>
                <a:cubicBezTo>
                  <a:pt x="3633210" y="821380"/>
                  <a:pt x="3616622" y="824366"/>
                  <a:pt x="3597712" y="824366"/>
                </a:cubicBezTo>
                <a:cubicBezTo>
                  <a:pt x="3577806" y="824366"/>
                  <a:pt x="3560140" y="820800"/>
                  <a:pt x="3544713" y="813667"/>
                </a:cubicBezTo>
                <a:cubicBezTo>
                  <a:pt x="3529286" y="806534"/>
                  <a:pt x="3516264" y="795669"/>
                  <a:pt x="3505648" y="781071"/>
                </a:cubicBezTo>
                <a:cubicBezTo>
                  <a:pt x="3495031" y="766474"/>
                  <a:pt x="3486986" y="748310"/>
                  <a:pt x="3481512" y="726579"/>
                </a:cubicBezTo>
                <a:cubicBezTo>
                  <a:pt x="3476038" y="704849"/>
                  <a:pt x="3473301" y="679552"/>
                  <a:pt x="3473301" y="650688"/>
                </a:cubicBezTo>
                <a:cubicBezTo>
                  <a:pt x="3473301" y="592962"/>
                  <a:pt x="3483834" y="548920"/>
                  <a:pt x="3504901" y="518564"/>
                </a:cubicBezTo>
                <a:cubicBezTo>
                  <a:pt x="3525968" y="488208"/>
                  <a:pt x="3556242" y="473029"/>
                  <a:pt x="3595721" y="473029"/>
                </a:cubicBezTo>
                <a:cubicBezTo>
                  <a:pt x="3614964" y="473029"/>
                  <a:pt x="3631635" y="475767"/>
                  <a:pt x="3645734" y="481241"/>
                </a:cubicBezTo>
                <a:cubicBezTo>
                  <a:pt x="3659834" y="486715"/>
                  <a:pt x="3671861" y="492769"/>
                  <a:pt x="3681814" y="499405"/>
                </a:cubicBezTo>
                <a:cubicBezTo>
                  <a:pt x="3691766" y="506040"/>
                  <a:pt x="3699978" y="512095"/>
                  <a:pt x="3706447" y="517569"/>
                </a:cubicBezTo>
                <a:cubicBezTo>
                  <a:pt x="3712916" y="523043"/>
                  <a:pt x="3718639" y="525780"/>
                  <a:pt x="3723616" y="525780"/>
                </a:cubicBezTo>
                <a:cubicBezTo>
                  <a:pt x="3727929" y="525780"/>
                  <a:pt x="3731578" y="523209"/>
                  <a:pt x="3734564" y="518066"/>
                </a:cubicBezTo>
                <a:cubicBezTo>
                  <a:pt x="3737550" y="512924"/>
                  <a:pt x="3739043" y="503883"/>
                  <a:pt x="3739043" y="490945"/>
                </a:cubicBezTo>
                <a:cubicBezTo>
                  <a:pt x="3739043" y="484973"/>
                  <a:pt x="3738877" y="479996"/>
                  <a:pt x="3738545" y="476015"/>
                </a:cubicBezTo>
                <a:cubicBezTo>
                  <a:pt x="3738213" y="472034"/>
                  <a:pt x="3737550" y="468468"/>
                  <a:pt x="3736554" y="465316"/>
                </a:cubicBezTo>
                <a:cubicBezTo>
                  <a:pt x="3735559" y="462164"/>
                  <a:pt x="3734315" y="459427"/>
                  <a:pt x="3732822" y="457105"/>
                </a:cubicBezTo>
                <a:cubicBezTo>
                  <a:pt x="3731329" y="454783"/>
                  <a:pt x="3728592" y="451631"/>
                  <a:pt x="3724611" y="447650"/>
                </a:cubicBezTo>
                <a:cubicBezTo>
                  <a:pt x="3720630" y="443668"/>
                  <a:pt x="3714244" y="438858"/>
                  <a:pt x="3705452" y="433218"/>
                </a:cubicBezTo>
                <a:cubicBezTo>
                  <a:pt x="3696660" y="427578"/>
                  <a:pt x="3686624" y="422602"/>
                  <a:pt x="3675344" y="418289"/>
                </a:cubicBezTo>
                <a:cubicBezTo>
                  <a:pt x="3664064" y="413976"/>
                  <a:pt x="3651706" y="410492"/>
                  <a:pt x="3638270" y="407838"/>
                </a:cubicBezTo>
                <a:cubicBezTo>
                  <a:pt x="3624833" y="405184"/>
                  <a:pt x="3610982" y="403857"/>
                  <a:pt x="3596716" y="403857"/>
                </a:cubicBezTo>
                <a:close/>
                <a:moveTo>
                  <a:pt x="2556431" y="403359"/>
                </a:moveTo>
                <a:cubicBezTo>
                  <a:pt x="2523587" y="403359"/>
                  <a:pt x="2493894" y="409082"/>
                  <a:pt x="2467353" y="420528"/>
                </a:cubicBezTo>
                <a:cubicBezTo>
                  <a:pt x="2440812" y="431974"/>
                  <a:pt x="2418169" y="448396"/>
                  <a:pt x="2399425" y="469795"/>
                </a:cubicBezTo>
                <a:cubicBezTo>
                  <a:pt x="2380680" y="491193"/>
                  <a:pt x="2366331" y="517237"/>
                  <a:pt x="2356378" y="547925"/>
                </a:cubicBezTo>
                <a:cubicBezTo>
                  <a:pt x="2346426" y="578613"/>
                  <a:pt x="2341449" y="613199"/>
                  <a:pt x="2341449" y="651684"/>
                </a:cubicBezTo>
                <a:cubicBezTo>
                  <a:pt x="2341449" y="692159"/>
                  <a:pt x="2346260" y="727657"/>
                  <a:pt x="2355881" y="758180"/>
                </a:cubicBezTo>
                <a:cubicBezTo>
                  <a:pt x="2365502" y="788702"/>
                  <a:pt x="2379768" y="814082"/>
                  <a:pt x="2398678" y="834319"/>
                </a:cubicBezTo>
                <a:cubicBezTo>
                  <a:pt x="2417589" y="854557"/>
                  <a:pt x="2440895" y="869818"/>
                  <a:pt x="2468597" y="880102"/>
                </a:cubicBezTo>
                <a:cubicBezTo>
                  <a:pt x="2496299" y="890387"/>
                  <a:pt x="2528563" y="895529"/>
                  <a:pt x="2565389" y="895529"/>
                </a:cubicBezTo>
                <a:cubicBezTo>
                  <a:pt x="2586622" y="895529"/>
                  <a:pt x="2606610" y="893953"/>
                  <a:pt x="2625355" y="890802"/>
                </a:cubicBezTo>
                <a:cubicBezTo>
                  <a:pt x="2644100" y="887650"/>
                  <a:pt x="2660605" y="884084"/>
                  <a:pt x="2674871" y="880102"/>
                </a:cubicBezTo>
                <a:cubicBezTo>
                  <a:pt x="2689136" y="876121"/>
                  <a:pt x="2700748" y="872057"/>
                  <a:pt x="2709706" y="867910"/>
                </a:cubicBezTo>
                <a:cubicBezTo>
                  <a:pt x="2718663" y="863763"/>
                  <a:pt x="2724054" y="860777"/>
                  <a:pt x="2725879" y="858953"/>
                </a:cubicBezTo>
                <a:cubicBezTo>
                  <a:pt x="2727704" y="857128"/>
                  <a:pt x="2729197" y="855220"/>
                  <a:pt x="2730358" y="853230"/>
                </a:cubicBezTo>
                <a:cubicBezTo>
                  <a:pt x="2731519" y="851239"/>
                  <a:pt x="2732349" y="849000"/>
                  <a:pt x="2732846" y="846511"/>
                </a:cubicBezTo>
                <a:cubicBezTo>
                  <a:pt x="2733344" y="844023"/>
                  <a:pt x="2733758" y="841203"/>
                  <a:pt x="2734090" y="838051"/>
                </a:cubicBezTo>
                <a:cubicBezTo>
                  <a:pt x="2734422" y="834900"/>
                  <a:pt x="2734588" y="831167"/>
                  <a:pt x="2734588" y="826854"/>
                </a:cubicBezTo>
                <a:cubicBezTo>
                  <a:pt x="2734588" y="820883"/>
                  <a:pt x="2734338" y="815823"/>
                  <a:pt x="2733838" y="811676"/>
                </a:cubicBezTo>
                <a:cubicBezTo>
                  <a:pt x="2733337" y="807529"/>
                  <a:pt x="2732587" y="804295"/>
                  <a:pt x="2731586" y="801972"/>
                </a:cubicBezTo>
                <a:cubicBezTo>
                  <a:pt x="2730586" y="799650"/>
                  <a:pt x="2729170" y="797908"/>
                  <a:pt x="2727337" y="796747"/>
                </a:cubicBezTo>
                <a:cubicBezTo>
                  <a:pt x="2725505" y="795586"/>
                  <a:pt x="2723422" y="795005"/>
                  <a:pt x="2721089" y="795005"/>
                </a:cubicBezTo>
                <a:cubicBezTo>
                  <a:pt x="2717087" y="795005"/>
                  <a:pt x="2711169" y="796747"/>
                  <a:pt x="2703334" y="800231"/>
                </a:cubicBezTo>
                <a:cubicBezTo>
                  <a:pt x="2695498" y="803714"/>
                  <a:pt x="2685496" y="807612"/>
                  <a:pt x="2673327" y="811925"/>
                </a:cubicBezTo>
                <a:cubicBezTo>
                  <a:pt x="2661158" y="816238"/>
                  <a:pt x="2646739" y="820136"/>
                  <a:pt x="2630071" y="823620"/>
                </a:cubicBezTo>
                <a:cubicBezTo>
                  <a:pt x="2613402" y="827103"/>
                  <a:pt x="2594400" y="828845"/>
                  <a:pt x="2573063" y="828845"/>
                </a:cubicBezTo>
                <a:cubicBezTo>
                  <a:pt x="2546061" y="828845"/>
                  <a:pt x="2523225" y="825030"/>
                  <a:pt x="2504556" y="817399"/>
                </a:cubicBezTo>
                <a:cubicBezTo>
                  <a:pt x="2485886" y="809769"/>
                  <a:pt x="2470717" y="798821"/>
                  <a:pt x="2459049" y="784555"/>
                </a:cubicBezTo>
                <a:cubicBezTo>
                  <a:pt x="2447380" y="770289"/>
                  <a:pt x="2439046" y="753203"/>
                  <a:pt x="2434046" y="733297"/>
                </a:cubicBezTo>
                <a:cubicBezTo>
                  <a:pt x="2429046" y="713392"/>
                  <a:pt x="2426546" y="690998"/>
                  <a:pt x="2426546" y="666115"/>
                </a:cubicBezTo>
                <a:lnTo>
                  <a:pt x="2721501" y="666115"/>
                </a:lnTo>
                <a:cubicBezTo>
                  <a:pt x="2729837" y="666115"/>
                  <a:pt x="2737254" y="663378"/>
                  <a:pt x="2743752" y="657904"/>
                </a:cubicBezTo>
                <a:cubicBezTo>
                  <a:pt x="2750249" y="652430"/>
                  <a:pt x="2753498" y="643224"/>
                  <a:pt x="2753498" y="630285"/>
                </a:cubicBezTo>
                <a:lnTo>
                  <a:pt x="2753498" y="615356"/>
                </a:lnTo>
                <a:cubicBezTo>
                  <a:pt x="2753498" y="586161"/>
                  <a:pt x="2749766" y="558707"/>
                  <a:pt x="2742301" y="532996"/>
                </a:cubicBezTo>
                <a:cubicBezTo>
                  <a:pt x="2734837" y="507284"/>
                  <a:pt x="2723142" y="484890"/>
                  <a:pt x="2707217" y="465814"/>
                </a:cubicBezTo>
                <a:cubicBezTo>
                  <a:pt x="2691293" y="446737"/>
                  <a:pt x="2670972" y="431559"/>
                  <a:pt x="2646256" y="420279"/>
                </a:cubicBezTo>
                <a:cubicBezTo>
                  <a:pt x="2621540" y="408999"/>
                  <a:pt x="2591598" y="403359"/>
                  <a:pt x="2556431" y="403359"/>
                </a:cubicBezTo>
                <a:close/>
                <a:moveTo>
                  <a:pt x="979960" y="311793"/>
                </a:moveTo>
                <a:lnTo>
                  <a:pt x="1068331" y="311793"/>
                </a:lnTo>
                <a:cubicBezTo>
                  <a:pt x="1092824" y="311793"/>
                  <a:pt x="1112517" y="314115"/>
                  <a:pt x="1127410" y="318760"/>
                </a:cubicBezTo>
                <a:cubicBezTo>
                  <a:pt x="1142304" y="323405"/>
                  <a:pt x="1154384" y="330123"/>
                  <a:pt x="1163653" y="338914"/>
                </a:cubicBezTo>
                <a:cubicBezTo>
                  <a:pt x="1172922" y="347706"/>
                  <a:pt x="1179707" y="358405"/>
                  <a:pt x="1184010" y="371012"/>
                </a:cubicBezTo>
                <a:cubicBezTo>
                  <a:pt x="1188312" y="383619"/>
                  <a:pt x="1190464" y="397719"/>
                  <a:pt x="1190464" y="413312"/>
                </a:cubicBezTo>
                <a:cubicBezTo>
                  <a:pt x="1190464" y="427246"/>
                  <a:pt x="1188395" y="440766"/>
                  <a:pt x="1184259" y="453870"/>
                </a:cubicBezTo>
                <a:cubicBezTo>
                  <a:pt x="1180122" y="466975"/>
                  <a:pt x="1173585" y="478421"/>
                  <a:pt x="1164648" y="488208"/>
                </a:cubicBezTo>
                <a:cubicBezTo>
                  <a:pt x="1155711" y="497995"/>
                  <a:pt x="1144457" y="505791"/>
                  <a:pt x="1130886" y="511597"/>
                </a:cubicBezTo>
                <a:cubicBezTo>
                  <a:pt x="1117315" y="517403"/>
                  <a:pt x="1099441" y="520306"/>
                  <a:pt x="1077265" y="520306"/>
                </a:cubicBezTo>
                <a:lnTo>
                  <a:pt x="979960" y="520306"/>
                </a:lnTo>
                <a:close/>
                <a:moveTo>
                  <a:pt x="926712" y="242123"/>
                </a:moveTo>
                <a:cubicBezTo>
                  <a:pt x="919082" y="242123"/>
                  <a:pt x="911866" y="244694"/>
                  <a:pt x="905065" y="249836"/>
                </a:cubicBezTo>
                <a:cubicBezTo>
                  <a:pt x="898264" y="254978"/>
                  <a:pt x="894863" y="264019"/>
                  <a:pt x="894863" y="276958"/>
                </a:cubicBezTo>
                <a:lnTo>
                  <a:pt x="894863" y="851239"/>
                </a:lnTo>
                <a:cubicBezTo>
                  <a:pt x="894863" y="864178"/>
                  <a:pt x="898264" y="873218"/>
                  <a:pt x="905065" y="878361"/>
                </a:cubicBezTo>
                <a:cubicBezTo>
                  <a:pt x="911866" y="883503"/>
                  <a:pt x="919082" y="886074"/>
                  <a:pt x="926712" y="886074"/>
                </a:cubicBezTo>
                <a:lnTo>
                  <a:pt x="1094916" y="886074"/>
                </a:lnTo>
                <a:cubicBezTo>
                  <a:pt x="1119135" y="886074"/>
                  <a:pt x="1140616" y="884332"/>
                  <a:pt x="1159361" y="880849"/>
                </a:cubicBezTo>
                <a:cubicBezTo>
                  <a:pt x="1178105" y="877365"/>
                  <a:pt x="1195689" y="872140"/>
                  <a:pt x="1212111" y="865173"/>
                </a:cubicBezTo>
                <a:cubicBezTo>
                  <a:pt x="1228533" y="858206"/>
                  <a:pt x="1243297" y="849580"/>
                  <a:pt x="1256401" y="839296"/>
                </a:cubicBezTo>
                <a:cubicBezTo>
                  <a:pt x="1269506" y="829011"/>
                  <a:pt x="1280703" y="817067"/>
                  <a:pt x="1289992" y="803465"/>
                </a:cubicBezTo>
                <a:cubicBezTo>
                  <a:pt x="1299282" y="789863"/>
                  <a:pt x="1306498" y="774519"/>
                  <a:pt x="1311640" y="757433"/>
                </a:cubicBezTo>
                <a:cubicBezTo>
                  <a:pt x="1316782" y="740347"/>
                  <a:pt x="1319353" y="721686"/>
                  <a:pt x="1319353" y="701448"/>
                </a:cubicBezTo>
                <a:cubicBezTo>
                  <a:pt x="1319353" y="679552"/>
                  <a:pt x="1316036" y="659480"/>
                  <a:pt x="1309400" y="641233"/>
                </a:cubicBezTo>
                <a:cubicBezTo>
                  <a:pt x="1302765" y="622986"/>
                  <a:pt x="1293725" y="607062"/>
                  <a:pt x="1282279" y="593459"/>
                </a:cubicBezTo>
                <a:cubicBezTo>
                  <a:pt x="1270833" y="579857"/>
                  <a:pt x="1257480" y="568660"/>
                  <a:pt x="1242219" y="559868"/>
                </a:cubicBezTo>
                <a:cubicBezTo>
                  <a:pt x="1226957" y="551077"/>
                  <a:pt x="1210535" y="545022"/>
                  <a:pt x="1192952" y="541704"/>
                </a:cubicBezTo>
                <a:cubicBezTo>
                  <a:pt x="1206886" y="535733"/>
                  <a:pt x="1219244" y="528102"/>
                  <a:pt x="1230026" y="518813"/>
                </a:cubicBezTo>
                <a:cubicBezTo>
                  <a:pt x="1240809" y="509523"/>
                  <a:pt x="1249766" y="498990"/>
                  <a:pt x="1256899" y="487212"/>
                </a:cubicBezTo>
                <a:cubicBezTo>
                  <a:pt x="1264032" y="475435"/>
                  <a:pt x="1269423" y="462579"/>
                  <a:pt x="1273072" y="448645"/>
                </a:cubicBezTo>
                <a:cubicBezTo>
                  <a:pt x="1276722" y="434711"/>
                  <a:pt x="1278546" y="420113"/>
                  <a:pt x="1278546" y="404852"/>
                </a:cubicBezTo>
                <a:cubicBezTo>
                  <a:pt x="1278546" y="379307"/>
                  <a:pt x="1274399" y="356415"/>
                  <a:pt x="1266105" y="336177"/>
                </a:cubicBezTo>
                <a:cubicBezTo>
                  <a:pt x="1257811" y="315940"/>
                  <a:pt x="1245453" y="298854"/>
                  <a:pt x="1229031" y="284920"/>
                </a:cubicBezTo>
                <a:cubicBezTo>
                  <a:pt x="1212609" y="270986"/>
                  <a:pt x="1192122" y="260370"/>
                  <a:pt x="1167572" y="253071"/>
                </a:cubicBezTo>
                <a:cubicBezTo>
                  <a:pt x="1143021" y="245772"/>
                  <a:pt x="1111504" y="242123"/>
                  <a:pt x="1073020" y="242123"/>
                </a:cubicBezTo>
                <a:close/>
                <a:moveTo>
                  <a:pt x="3259318" y="188626"/>
                </a:moveTo>
                <a:cubicBezTo>
                  <a:pt x="3255669" y="188460"/>
                  <a:pt x="3251024" y="188875"/>
                  <a:pt x="3245384" y="189870"/>
                </a:cubicBezTo>
                <a:lnTo>
                  <a:pt x="3085641" y="216245"/>
                </a:lnTo>
                <a:cubicBezTo>
                  <a:pt x="3066730" y="219563"/>
                  <a:pt x="3049727" y="223378"/>
                  <a:pt x="3034632" y="227691"/>
                </a:cubicBezTo>
                <a:cubicBezTo>
                  <a:pt x="3019537" y="232004"/>
                  <a:pt x="3006018" y="237063"/>
                  <a:pt x="2994074" y="242869"/>
                </a:cubicBezTo>
                <a:cubicBezTo>
                  <a:pt x="2982131" y="248675"/>
                  <a:pt x="2971266" y="254978"/>
                  <a:pt x="2961479" y="261780"/>
                </a:cubicBezTo>
                <a:cubicBezTo>
                  <a:pt x="2951692" y="268581"/>
                  <a:pt x="2941739" y="277621"/>
                  <a:pt x="2931620" y="288901"/>
                </a:cubicBezTo>
                <a:cubicBezTo>
                  <a:pt x="2921501" y="300181"/>
                  <a:pt x="2911631" y="315442"/>
                  <a:pt x="2902010" y="334684"/>
                </a:cubicBezTo>
                <a:cubicBezTo>
                  <a:pt x="2892389" y="353927"/>
                  <a:pt x="2884095" y="377233"/>
                  <a:pt x="2877128" y="404603"/>
                </a:cubicBezTo>
                <a:cubicBezTo>
                  <a:pt x="2870161" y="431974"/>
                  <a:pt x="2864770" y="462828"/>
                  <a:pt x="2860954" y="497165"/>
                </a:cubicBezTo>
                <a:cubicBezTo>
                  <a:pt x="2857139" y="531503"/>
                  <a:pt x="2855232" y="569075"/>
                  <a:pt x="2855232" y="609882"/>
                </a:cubicBezTo>
                <a:cubicBezTo>
                  <a:pt x="2855232" y="657987"/>
                  <a:pt x="2859379" y="699872"/>
                  <a:pt x="2867673" y="735537"/>
                </a:cubicBezTo>
                <a:cubicBezTo>
                  <a:pt x="2875967" y="771201"/>
                  <a:pt x="2888822" y="800894"/>
                  <a:pt x="2906240" y="824615"/>
                </a:cubicBezTo>
                <a:cubicBezTo>
                  <a:pt x="2923658" y="848336"/>
                  <a:pt x="2945720" y="866085"/>
                  <a:pt x="2972427" y="877863"/>
                </a:cubicBezTo>
                <a:cubicBezTo>
                  <a:pt x="2999134" y="889641"/>
                  <a:pt x="3030734" y="895529"/>
                  <a:pt x="3067228" y="895529"/>
                </a:cubicBezTo>
                <a:cubicBezTo>
                  <a:pt x="3102395" y="895529"/>
                  <a:pt x="3133995" y="889392"/>
                  <a:pt x="3162029" y="877117"/>
                </a:cubicBezTo>
                <a:cubicBezTo>
                  <a:pt x="3190063" y="864841"/>
                  <a:pt x="3213867" y="847507"/>
                  <a:pt x="3233441" y="825113"/>
                </a:cubicBezTo>
                <a:cubicBezTo>
                  <a:pt x="3253015" y="802719"/>
                  <a:pt x="3267944" y="776095"/>
                  <a:pt x="3278229" y="745241"/>
                </a:cubicBezTo>
                <a:cubicBezTo>
                  <a:pt x="3288513" y="714387"/>
                  <a:pt x="3293656" y="680215"/>
                  <a:pt x="3293656" y="642726"/>
                </a:cubicBezTo>
                <a:cubicBezTo>
                  <a:pt x="3293656" y="609218"/>
                  <a:pt x="3289758" y="578530"/>
                  <a:pt x="3281961" y="550662"/>
                </a:cubicBezTo>
                <a:cubicBezTo>
                  <a:pt x="3274165" y="522794"/>
                  <a:pt x="3262387" y="498907"/>
                  <a:pt x="3246629" y="479001"/>
                </a:cubicBezTo>
                <a:cubicBezTo>
                  <a:pt x="3230870" y="459095"/>
                  <a:pt x="3210964" y="443751"/>
                  <a:pt x="3186911" y="432969"/>
                </a:cubicBezTo>
                <a:cubicBezTo>
                  <a:pt x="3162859" y="422187"/>
                  <a:pt x="3134742" y="416796"/>
                  <a:pt x="3102561" y="416796"/>
                </a:cubicBezTo>
                <a:cubicBezTo>
                  <a:pt x="3085641" y="416796"/>
                  <a:pt x="3069633" y="418537"/>
                  <a:pt x="3054538" y="422021"/>
                </a:cubicBezTo>
                <a:cubicBezTo>
                  <a:pt x="3039443" y="425504"/>
                  <a:pt x="3025094" y="430564"/>
                  <a:pt x="3011492" y="437199"/>
                </a:cubicBezTo>
                <a:cubicBezTo>
                  <a:pt x="2997890" y="443834"/>
                  <a:pt x="2984951" y="451880"/>
                  <a:pt x="2972675" y="461335"/>
                </a:cubicBezTo>
                <a:cubicBezTo>
                  <a:pt x="2960400" y="470790"/>
                  <a:pt x="2948789" y="481324"/>
                  <a:pt x="2937840" y="492935"/>
                </a:cubicBezTo>
                <a:cubicBezTo>
                  <a:pt x="2940163" y="475352"/>
                  <a:pt x="2942568" y="458847"/>
                  <a:pt x="2945056" y="443420"/>
                </a:cubicBezTo>
                <a:cubicBezTo>
                  <a:pt x="2947544" y="427993"/>
                  <a:pt x="2950696" y="413727"/>
                  <a:pt x="2954511" y="400622"/>
                </a:cubicBezTo>
                <a:cubicBezTo>
                  <a:pt x="2958327" y="387518"/>
                  <a:pt x="2962971" y="375823"/>
                  <a:pt x="2968446" y="365538"/>
                </a:cubicBezTo>
                <a:cubicBezTo>
                  <a:pt x="2973920" y="355254"/>
                  <a:pt x="2979974" y="346628"/>
                  <a:pt x="2986610" y="339661"/>
                </a:cubicBezTo>
                <a:cubicBezTo>
                  <a:pt x="2993245" y="332694"/>
                  <a:pt x="2999880" y="326971"/>
                  <a:pt x="3006515" y="322492"/>
                </a:cubicBezTo>
                <a:cubicBezTo>
                  <a:pt x="3013151" y="318013"/>
                  <a:pt x="3020864" y="313949"/>
                  <a:pt x="3029656" y="310300"/>
                </a:cubicBezTo>
                <a:cubicBezTo>
                  <a:pt x="3038448" y="306650"/>
                  <a:pt x="3048483" y="303333"/>
                  <a:pt x="3059763" y="300347"/>
                </a:cubicBezTo>
                <a:cubicBezTo>
                  <a:pt x="3071043" y="297361"/>
                  <a:pt x="3084148" y="294707"/>
                  <a:pt x="3099077" y="292385"/>
                </a:cubicBezTo>
                <a:lnTo>
                  <a:pt x="3247873" y="267502"/>
                </a:lnTo>
                <a:cubicBezTo>
                  <a:pt x="3253181" y="266507"/>
                  <a:pt x="3257494" y="265180"/>
                  <a:pt x="3260811" y="263521"/>
                </a:cubicBezTo>
                <a:cubicBezTo>
                  <a:pt x="3264129" y="261863"/>
                  <a:pt x="3266617" y="259540"/>
                  <a:pt x="3268276" y="256554"/>
                </a:cubicBezTo>
                <a:cubicBezTo>
                  <a:pt x="3269935" y="253568"/>
                  <a:pt x="3271096" y="249753"/>
                  <a:pt x="3271760" y="245109"/>
                </a:cubicBezTo>
                <a:cubicBezTo>
                  <a:pt x="3272423" y="240464"/>
                  <a:pt x="3272755" y="234824"/>
                  <a:pt x="3272755" y="228189"/>
                </a:cubicBezTo>
                <a:cubicBezTo>
                  <a:pt x="3272755" y="218236"/>
                  <a:pt x="3272423" y="210439"/>
                  <a:pt x="3271760" y="204799"/>
                </a:cubicBezTo>
                <a:cubicBezTo>
                  <a:pt x="3271096" y="199159"/>
                  <a:pt x="3269769" y="195095"/>
                  <a:pt x="3267778" y="192607"/>
                </a:cubicBezTo>
                <a:cubicBezTo>
                  <a:pt x="3265788" y="190119"/>
                  <a:pt x="3262968" y="188792"/>
                  <a:pt x="3259318" y="188626"/>
                </a:cubicBezTo>
                <a:close/>
                <a:moveTo>
                  <a:pt x="0" y="0"/>
                </a:moveTo>
                <a:lnTo>
                  <a:pt x="5068111" y="0"/>
                </a:lnTo>
                <a:lnTo>
                  <a:pt x="5068111" y="1225686"/>
                </a:lnTo>
                <a:lnTo>
                  <a:pt x="0" y="1225686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8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12753E-5205-BFA0-EE0B-F7A0A95BA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630" y="3042229"/>
            <a:ext cx="3916046" cy="3446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40491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923330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2) Столица Беларуси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7664442" y="3690742"/>
            <a:ext cx="2135521" cy="92333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Минск</a:t>
            </a:r>
          </a:p>
        </p:txBody>
      </p:sp>
    </p:spTree>
    <p:extLst>
      <p:ext uri="{BB962C8B-B14F-4D97-AF65-F5344CB8AC3E}">
        <p14:creationId xmlns:p14="http://schemas.microsoft.com/office/powerpoint/2010/main" val="297428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1754326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3) На сколько областей делится Беларусь?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2866494" y="4272677"/>
            <a:ext cx="9160136" cy="2585323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Шесть: Минская, Гродненская, Брестская, Гомельская, Могилевская, Витебская</a:t>
            </a:r>
          </a:p>
        </p:txBody>
      </p:sp>
    </p:spTree>
    <p:extLst>
      <p:ext uri="{BB962C8B-B14F-4D97-AF65-F5344CB8AC3E}">
        <p14:creationId xmlns:p14="http://schemas.microsoft.com/office/powerpoint/2010/main" val="2019088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923330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4) Второй по величине город Беларуси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8119430" y="4311588"/>
            <a:ext cx="3038195" cy="92333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Гомель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718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923330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5) Этот город носит женское имя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8119430" y="4311588"/>
            <a:ext cx="3038195" cy="92333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Лида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95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923330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6) Самая длинная река в Беларуси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8119430" y="4311588"/>
            <a:ext cx="3038195" cy="92333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Днепр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352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923330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7) Какая река протекает в Гродно?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8119430" y="4311588"/>
            <a:ext cx="3038195" cy="92333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Неман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8987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Поле Сельское Хозяйство Зерно - Бесплатное фото на Pixabay - Pixabay">
            <a:extLst>
              <a:ext uri="{FF2B5EF4-FFF2-40B4-BE49-F238E27FC236}">
                <a16:creationId xmlns:a16="http://schemas.microsoft.com/office/drawing/2014/main" id="{7FCDB49B-CFC1-23AF-FFB3-AF1260EA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EAFBF-2FC2-0CF6-B0A2-E0C79976496D}"/>
              </a:ext>
            </a:extLst>
          </p:cNvPr>
          <p:cNvSpPr/>
          <p:nvPr/>
        </p:nvSpPr>
        <p:spPr>
          <a:xfrm>
            <a:off x="92413" y="176814"/>
            <a:ext cx="12099587" cy="1754326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8) В этом городе ткали знаменитые пояса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8AA9AC-3154-B28C-36A1-DC949CF0A002}"/>
              </a:ext>
            </a:extLst>
          </p:cNvPr>
          <p:cNvSpPr/>
          <p:nvPr/>
        </p:nvSpPr>
        <p:spPr>
          <a:xfrm>
            <a:off x="8119430" y="4311588"/>
            <a:ext cx="3038195" cy="92333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Слуцк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4000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224</Words>
  <Application>Microsoft Office PowerPoint</Application>
  <PresentationFormat>Широкоэкранный</PresentationFormat>
  <Paragraphs>39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 Pukhova</dc:creator>
  <cp:lastModifiedBy>Liza Pukhova</cp:lastModifiedBy>
  <cp:revision>6</cp:revision>
  <dcterms:created xsi:type="dcterms:W3CDTF">2024-03-14T12:45:36Z</dcterms:created>
  <dcterms:modified xsi:type="dcterms:W3CDTF">2024-03-15T06:56:19Z</dcterms:modified>
</cp:coreProperties>
</file>