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0C7DC3-4107-4B76-AB4C-A819CBC6CCDA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E3FFF-7BEA-4847-8918-218E397930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552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E3FFF-7BEA-4847-8918-218E3979303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350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A070907-CF1D-4655-87F1-10AF25C9796C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85AF86D-F429-42E8-8A2A-C4E5AF8EA887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870063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70907-CF1D-4655-87F1-10AF25C9796C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AF86D-F429-42E8-8A2A-C4E5AF8EA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025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70907-CF1D-4655-87F1-10AF25C9796C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AF86D-F429-42E8-8A2A-C4E5AF8EA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494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70907-CF1D-4655-87F1-10AF25C9796C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AF86D-F429-42E8-8A2A-C4E5AF8EA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528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070907-CF1D-4655-87F1-10AF25C9796C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5AF86D-F429-42E8-8A2A-C4E5AF8EA88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529436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70907-CF1D-4655-87F1-10AF25C9796C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AF86D-F429-42E8-8A2A-C4E5AF8EA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920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70907-CF1D-4655-87F1-10AF25C9796C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AF86D-F429-42E8-8A2A-C4E5AF8EA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479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70907-CF1D-4655-87F1-10AF25C9796C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AF86D-F429-42E8-8A2A-C4E5AF8EA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61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70907-CF1D-4655-87F1-10AF25C9796C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AF86D-F429-42E8-8A2A-C4E5AF8EA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362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070907-CF1D-4655-87F1-10AF25C9796C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5AF86D-F429-42E8-8A2A-C4E5AF8EA88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37945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070907-CF1D-4655-87F1-10AF25C9796C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5AF86D-F429-42E8-8A2A-C4E5AF8EA88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118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A070907-CF1D-4655-87F1-10AF25C9796C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85AF86D-F429-42E8-8A2A-C4E5AF8EA88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7112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5318" y="3016753"/>
            <a:ext cx="10204085" cy="2098226"/>
          </a:xfrm>
        </p:spPr>
        <p:txBody>
          <a:bodyPr/>
          <a:lstStyle/>
          <a:p>
            <a:r>
              <a:rPr lang="ru-RU" b="1" i="1" cap="none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Сетевой этикет и меры безопасности в сети Интернет</a:t>
            </a:r>
            <a:endParaRPr lang="ru-RU" b="1" i="1" cap="non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tatic.tildacdn.com/tild6239-3632-4361-b364-313466336535/sever-img-social-2-m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1953">
            <a:off x="604941" y="4613716"/>
            <a:ext cx="4647931" cy="232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64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8632" y="2694378"/>
            <a:ext cx="99037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Не скачивает программу, пожав плечами, Игорь закрыл полученное сообщение и добавил контакт в игнорируемые контакты, продолжил свое общение с друзьями.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200" name="Picture 8" descr="https://i.pinimg.com/originals/81/59/75/815975ba945f4736d9f51cf8675df19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0479">
            <a:off x="1058694" y="707057"/>
            <a:ext cx="2877997" cy="1915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право 7">
            <a:hlinkClick r:id="rId3" action="ppaction://hlinksldjump"/>
          </p:cNvPr>
          <p:cNvSpPr/>
          <p:nvPr/>
        </p:nvSpPr>
        <p:spPr>
          <a:xfrm>
            <a:off x="9007522" y="5186147"/>
            <a:ext cx="2565780" cy="1343067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Назад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33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45677" y="2453491"/>
            <a:ext cx="1043936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spcAft>
                <a:spcPts val="0"/>
              </a:spcAft>
            </a:pPr>
            <a:r>
              <a:rPr lang="ru-RU" sz="4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Сетевой этикет (или </a:t>
            </a:r>
            <a:r>
              <a:rPr lang="ru-RU" sz="44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сетикет</a:t>
            </a:r>
            <a:r>
              <a:rPr lang="ru-RU" sz="4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4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некоторый свод правил, регулирующий общение при интернет-переписке и облегчающий понимание собеседниками друг друга. 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0" name="Picture 2" descr="https://images.yourstory.com/cs/wordpress/2012/06/datingonline.jpeg?fm=png&amp;auto=forma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r="38974"/>
          <a:stretch/>
        </p:blipFill>
        <p:spPr bwMode="auto">
          <a:xfrm>
            <a:off x="-263613" y="1665268"/>
            <a:ext cx="2252714" cy="192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kognitsio.ru/images/cms/data/aktivist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5911">
            <a:off x="8412472" y="-106399"/>
            <a:ext cx="3291917" cy="244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52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3832" y="1319496"/>
            <a:ext cx="1011299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Ситуация 1.</a:t>
            </a:r>
          </a:p>
          <a:p>
            <a:pPr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sz="2800" b="1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Был самый обычный вечер самого обычного дня. Саша, как и всегда после школы, сел за компьютер. В его планы входило поиграть немного в любимую онлайн- игру. Зашел на сайт, вбил пароль. Странно, выплыло окошко с надписью «Уважаемый игрок, вашу страницу пытались взломать! Для подтверждения своей личности введите пароль от почты!» Саша, задумался…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46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18932" y="1187354"/>
            <a:ext cx="54727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делать?</a:t>
            </a:r>
            <a:endParaRPr lang="ru-RU" sz="6000" b="1" i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28299" y="2988860"/>
            <a:ext cx="4394580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Вбивать свой пароль </a:t>
            </a:r>
            <a:endParaRPr lang="ru-RU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30872" y="2988860"/>
            <a:ext cx="4394580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Не вбивать свой пароль </a:t>
            </a:r>
            <a:endParaRPr lang="ru-RU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01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9366" y="1282889"/>
            <a:ext cx="1001745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Ситуация 2.</a:t>
            </a:r>
          </a:p>
          <a:p>
            <a:pPr>
              <a:spcAft>
                <a:spcPts val="0"/>
              </a:spcAft>
            </a:pPr>
            <a:endParaRPr lang="ru-RU" sz="28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Игорь, как многие его сверстники, любил вечерами посидеть в соц. сети. Входил в свою любимую сеть он всегда с компьютера. Сообщений в этот вечер шли просто одно за другим, в потоке сообщений своих друзей он заметил сообщение от незнакомого контакта. Текст сообщения был таков: скачай новую версию, перейдя по ссылке. Что же сделает Игорь?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35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18932" y="1187354"/>
            <a:ext cx="54727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делать?</a:t>
            </a:r>
            <a:endParaRPr lang="ru-RU" sz="6000" b="1" i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hlinkClick r:id="rId2" action="ppaction://hlinksldjump"/>
          </p:cNvPr>
          <p:cNvSpPr txBox="1"/>
          <p:nvPr/>
        </p:nvSpPr>
        <p:spPr>
          <a:xfrm>
            <a:off x="1228299" y="2988860"/>
            <a:ext cx="4394580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Скачивать программу</a:t>
            </a:r>
            <a:endParaRPr lang="ru-RU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7030872" y="2988860"/>
            <a:ext cx="4394580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Не скачивать программу</a:t>
            </a:r>
            <a:endParaRPr lang="ru-RU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77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2072" y="1604076"/>
            <a:ext cx="102631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 Саша пожал плечами и вбил свой пароль, после этого смог успешно войти. Никогда он не играл, так превосходно как в этот раз, столько трофеев было заработано. На следующий день мальчик еле дождался момента, чтобы поиграть, он вбил пароль и нажал </a:t>
            </a:r>
            <a:r>
              <a:rPr lang="ru-RU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enter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На окне зловеще высветилась надпись «пароль не верен». В сердце закралось страшное подозрение, которое с каждой безрезультативной попыткой войти на сайт, все больше переходило в уверенность – его взломали.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122" name="Picture 2" descr="https://bumper-stickers.ru/51846-thickbox_default/smay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6827">
            <a:off x="2051897" y="5148681"/>
            <a:ext cx="1552155" cy="155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i.pinimg.com/originals/9b/40/27/9b402780321d2e3fb212681f4138785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1054">
            <a:off x="9205668" y="315115"/>
            <a:ext cx="1286892" cy="125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8652680" y="5281684"/>
            <a:ext cx="2565780" cy="1343067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Назад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44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6663" y="2265528"/>
            <a:ext cx="1018123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Саша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постучал пальцами по столу – он всегда так делал, когда думал – закрыл окошко. Перезагрузил страницу, опять вбил пароль и нажал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благополучно зашел в игру.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170" name="Picture 2" descr="https://pbs.twimg.com/media/CEgw1L8WMAAKunI.jpg:lar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4472">
            <a:off x="1633852" y="209421"/>
            <a:ext cx="2021733" cy="185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bumper-stickers.ru/51843-thickbox_default/smay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3943">
            <a:off x="6563441" y="4614194"/>
            <a:ext cx="2000991" cy="200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право 4">
            <a:hlinkClick r:id="rId4" action="ppaction://hlinksldjump"/>
          </p:cNvPr>
          <p:cNvSpPr/>
          <p:nvPr/>
        </p:nvSpPr>
        <p:spPr>
          <a:xfrm>
            <a:off x="9062113" y="5281682"/>
            <a:ext cx="2565780" cy="1343067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Назад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Выноска-облако 2"/>
          <p:cNvSpPr/>
          <p:nvPr/>
        </p:nvSpPr>
        <p:spPr>
          <a:xfrm rot="20047360" flipH="1">
            <a:off x="4917723" y="4172697"/>
            <a:ext cx="1534703" cy="1165519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ФУХ!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07009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5844" y="2101755"/>
            <a:ext cx="97717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Скачивает программу и устанавливает на компьютер, </a:t>
            </a:r>
            <a:r>
              <a:rPr lang="ru-RU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скачалась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программа довольно быстро, процесс установки занял также немного времени, по окончании установки программы, Игорь перезагрузил компьютер и на экране высветилась надпись «операционная система не обнаружена».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Стрелка вправо 2">
            <a:hlinkClick r:id="rId3" action="ppaction://hlinksldjump"/>
          </p:cNvPr>
          <p:cNvSpPr/>
          <p:nvPr/>
        </p:nvSpPr>
        <p:spPr>
          <a:xfrm>
            <a:off x="9007522" y="5186147"/>
            <a:ext cx="2565780" cy="1343067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Назад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a.d-cd.net/fed72d5s-9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2291">
            <a:off x="7345075" y="104173"/>
            <a:ext cx="1908905" cy="1877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78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Урожай</Template>
  <TotalTime>83</TotalTime>
  <Words>145</Words>
  <Application>Microsoft Office PowerPoint</Application>
  <PresentationFormat>Широкоэкранный</PresentationFormat>
  <Paragraphs>24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Franklin Gothic Book</vt:lpstr>
      <vt:lpstr>Times New Roman</vt:lpstr>
      <vt:lpstr>Crop</vt:lpstr>
      <vt:lpstr>Сетевой этикет и меры безопасности в сети Интернет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Сетевой этикет и меры безопасности в сети Интернет</dc:title>
  <dc:creator>Пользователь Windows</dc:creator>
  <cp:lastModifiedBy>Пользователь Windows</cp:lastModifiedBy>
  <cp:revision>9</cp:revision>
  <dcterms:created xsi:type="dcterms:W3CDTF">2019-09-30T18:51:14Z</dcterms:created>
  <dcterms:modified xsi:type="dcterms:W3CDTF">2019-09-30T20:14:26Z</dcterms:modified>
</cp:coreProperties>
</file>