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9" r:id="rId12"/>
    <p:sldId id="289" r:id="rId13"/>
    <p:sldId id="290" r:id="rId14"/>
    <p:sldId id="291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0" r:id="rId27"/>
    <p:sldId id="281" r:id="rId28"/>
    <p:sldId id="282" r:id="rId29"/>
    <p:sldId id="283" r:id="rId30"/>
    <p:sldId id="284" r:id="rId31"/>
    <p:sldId id="286" r:id="rId32"/>
    <p:sldId id="288" r:id="rId33"/>
    <p:sldId id="292" r:id="rId34"/>
    <p:sldId id="293" r:id="rId35"/>
    <p:sldId id="285" r:id="rId36"/>
    <p:sldId id="278" r:id="rId37"/>
    <p:sldId id="294" r:id="rId38"/>
    <p:sldId id="258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  <a:srgbClr val="FFA725"/>
    <a:srgbClr val="F2B8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0" d="100"/>
          <a:sy n="70" d="100"/>
        </p:scale>
        <p:origin x="64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8"/>
          <p:cNvSpPr txBox="1">
            <a:spLocks noChangeArrowheads="1"/>
          </p:cNvSpPr>
          <p:nvPr userDrawn="1"/>
        </p:nvSpPr>
        <p:spPr bwMode="auto">
          <a:xfrm>
            <a:off x="3630303" y="5123610"/>
            <a:ext cx="51997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PMingLiU" panose="02020500000000000000" pitchFamily="18" charset="-120"/>
              </a:defRPr>
            </a:lvl9pPr>
          </a:lstStyle>
          <a:p>
            <a:pPr algn="ctr"/>
            <a:r>
              <a:rPr lang="ru-RU" altLang="ru-RU" sz="12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Автор</a:t>
            </a:r>
            <a:r>
              <a:rPr lang="ru-RU" altLang="ru-RU" sz="12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ru-RU" altLang="ru-RU" sz="12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12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Колышкина Елена Владимировна</a:t>
            </a:r>
          </a:p>
          <a:p>
            <a:pPr algn="ctr"/>
            <a:r>
              <a:rPr lang="ru-RU" altLang="ru-RU" sz="12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учитель географии высшей </a:t>
            </a:r>
            <a:r>
              <a:rPr lang="ru-RU" altLang="ru-RU" sz="12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категории</a:t>
            </a:r>
          </a:p>
          <a:p>
            <a:pPr algn="ctr"/>
            <a:r>
              <a:rPr lang="ru-RU" altLang="ru-RU" sz="12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altLang="ru-RU" sz="120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г. </a:t>
            </a:r>
            <a:r>
              <a:rPr lang="ru-RU" altLang="ru-RU" sz="1200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Новосибирск, 2023</a:t>
            </a:r>
            <a:endParaRPr lang="ru-RU" altLang="ru-RU" sz="1200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1364" y="5570607"/>
            <a:ext cx="817728" cy="81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44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86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3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88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3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4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7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3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0553" y="3179438"/>
            <a:ext cx="2936837" cy="272382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4754" y="1174276"/>
            <a:ext cx="817728" cy="81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0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3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3744686"/>
            <a:ext cx="3717929" cy="31133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8856" y="4323827"/>
            <a:ext cx="2732357" cy="25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5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46ED2-9636-4A34-83E7-8C391F3CCE18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076A-56BC-4524-A55B-7097F885A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31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multiurok.ru/files/iumorina-viktorina-ili-den-smekha.html" TargetMode="External"/><Relationship Id="rId3" Type="http://schemas.openxmlformats.org/officeDocument/2006/relationships/hyperlink" Target="https://i.servimg.com/u/f91/20/26/46/69/7711.gif" TargetMode="External"/><Relationship Id="rId7" Type="http://schemas.openxmlformats.org/officeDocument/2006/relationships/hyperlink" Target="https://detskiychas.ru/victorina/victorina1aprel/" TargetMode="External"/><Relationship Id="rId2" Type="http://schemas.openxmlformats.org/officeDocument/2006/relationships/hyperlink" Target="https://phonoteka.org/uploads/posts/2022-01/1642954697_25-phonoteka-org-p-den-smekha-fon-27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&#1087;&#1077;&#1088;&#1089;&#1086;&#1085;&#1072;&#1078;.&#1088;&#1092;/news/smeshnaya-viktorina-dlya-detey-s-otvetami/" TargetMode="External"/><Relationship Id="rId11" Type="http://schemas.openxmlformats.org/officeDocument/2006/relationships/hyperlink" Target="https://www.pngegg.com/ru/png-nbnnj" TargetMode="External"/><Relationship Id="rId5" Type="http://schemas.openxmlformats.org/officeDocument/2006/relationships/hyperlink" Target="https://forms.office.com/pages/responsepage.aspx?id=9JRZybzaUE2Ks5cDtszy9DIqXmJjGc1Gq5Mdr-YgCmtUN0ZDNDBEUzIyS0NMUFJCU0VBSUJCVktPTC4u" TargetMode="External"/><Relationship Id="rId10" Type="http://schemas.openxmlformats.org/officeDocument/2006/relationships/hyperlink" Target="https://phonoteka.org/1952-pustaja-otkrytka-s-dnem-rozhdenija.html" TargetMode="External"/><Relationship Id="rId4" Type="http://schemas.openxmlformats.org/officeDocument/2006/relationships/hyperlink" Target="https://beolin.club/uploads/posts/2022-06/1654864425_64-beolin-club-p-risunok-na-temu-smekh-krasivo-75.png" TargetMode="External"/><Relationship Id="rId9" Type="http://schemas.openxmlformats.org/officeDocument/2006/relationships/hyperlink" Target="https://phonoteka.org/uploads/posts/2022-01/1643295959_31-phonoteka-org-p-fon-pervoe-aprelya-49.pn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37731" y="963876"/>
            <a:ext cx="9184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6600"/>
                </a:solidFill>
                <a:latin typeface="Comic Sans MS" panose="030F0702030302020204" pitchFamily="66" charset="0"/>
              </a:rPr>
              <a:t>Интерактивная развлекательная викторина</a:t>
            </a:r>
            <a:endParaRPr lang="ru-RU" sz="3600" b="1" dirty="0">
              <a:solidFill>
                <a:srgbClr val="FF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8202" y="2521996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28575">
                  <a:solidFill>
                    <a:srgbClr val="FFFF00"/>
                  </a:solidFill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Делу </a:t>
            </a:r>
            <a:r>
              <a:rPr lang="ru-RU" sz="6000" b="1" dirty="0">
                <a:ln w="28575">
                  <a:solidFill>
                    <a:srgbClr val="FFFF00"/>
                  </a:solidFill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время </a:t>
            </a:r>
            <a:r>
              <a:rPr lang="ru-RU" sz="6000" b="1" dirty="0" smtClean="0">
                <a:ln w="28575">
                  <a:solidFill>
                    <a:srgbClr val="FFFF00"/>
                  </a:solidFill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– </a:t>
            </a:r>
          </a:p>
          <a:p>
            <a:pPr algn="ctr"/>
            <a:r>
              <a:rPr lang="ru-RU" sz="6000" b="1" dirty="0" smtClean="0">
                <a:ln w="28575">
                  <a:solidFill>
                    <a:srgbClr val="FFFF00"/>
                  </a:solidFill>
                </a:ln>
                <a:solidFill>
                  <a:srgbClr val="FF9900"/>
                </a:solidFill>
                <a:latin typeface="Comic Sans MS" panose="030F0702030302020204" pitchFamily="66" charset="0"/>
              </a:rPr>
              <a:t>потехе час </a:t>
            </a:r>
            <a:endParaRPr lang="ru-RU" sz="4800" b="1" dirty="0">
              <a:ln w="28575">
                <a:solidFill>
                  <a:srgbClr val="FFFF00"/>
                </a:solidFill>
              </a:ln>
              <a:solidFill>
                <a:srgbClr val="FF99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Комикс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Как называется книжка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или журнал с серией </a:t>
            </a:r>
            <a:endParaRPr lang="ru-RU" sz="30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картинок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, при помощи которых </a:t>
            </a:r>
            <a:endParaRPr lang="ru-RU" sz="30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рассказывается история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Каламбур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Пародия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15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Небылица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 называются произведения такого </a:t>
            </a:r>
            <a:r>
              <a:rPr lang="ru-RU" sz="2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рода:</a:t>
            </a:r>
          </a:p>
          <a:p>
            <a:pPr algn="ctr"/>
            <a:r>
              <a:rPr lang="ru-RU" sz="21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Сажал он в репе огород,</a:t>
            </a:r>
          </a:p>
          <a:p>
            <a:pPr algn="ctr"/>
            <a:r>
              <a:rPr lang="ru-RU" sz="21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Воров поставил у ворот,</a:t>
            </a:r>
          </a:p>
          <a:p>
            <a:pPr algn="ctr"/>
            <a:r>
              <a:rPr lang="ru-RU" sz="21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Чтоб под покровом мрака</a:t>
            </a:r>
          </a:p>
          <a:p>
            <a:pPr algn="ctr"/>
            <a:r>
              <a:rPr lang="ru-RU" sz="21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Не влезла в дом </a:t>
            </a:r>
            <a:r>
              <a:rPr lang="ru-RU" sz="21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собака</a:t>
            </a:r>
            <a:endParaRPr lang="ru-RU" sz="21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Перевёртыш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Нескладуха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55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Геркулес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Античный герой, доживший до наших </a:t>
            </a:r>
            <a:endParaRPr lang="ru-RU" sz="30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времён в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виде блюда из </a:t>
            </a:r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крупы</a:t>
            </a:r>
            <a:endParaRPr lang="ru-RU" sz="3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Геракл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Ахилл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86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Это невероятно, но </a:t>
            </a:r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III веке до </a:t>
            </a:r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н.э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. древнегреческий философ Хрисипп умер от </a:t>
            </a:r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смеха.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Что же его так развеселило?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Лысая собака 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Осёл, который ел инжир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Косой человек </a:t>
            </a:r>
            <a:endParaRPr lang="ru-RU" sz="23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86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Вы когда-нибудь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задумывались, сколько </a:t>
            </a:r>
            <a:endParaRPr lang="ru-RU" sz="30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раз в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день улыбается среднестатистический человек?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Двадцать два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Семь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Тринадцать  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1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Какой узел никогда не сможет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развязать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человек?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Железнодорожный узел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Назовите единицу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измерения 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колбасы</a:t>
            </a:r>
            <a:endParaRPr 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Палка</a:t>
            </a:r>
            <a:r>
              <a:rPr lang="ru-RU" sz="26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 </a:t>
            </a:r>
            <a:endParaRPr lang="ru-RU" sz="26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69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Когда хочешь спать, по чему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идём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в кровать?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По полу </a:t>
            </a:r>
            <a:endParaRPr lang="ru-RU" sz="26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62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Чего никогда не найти в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женской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сумке?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Порядок </a:t>
            </a:r>
            <a:endParaRPr lang="ru-RU" sz="26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06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Какая мышка не любит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бесплатный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сыр?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Компьютерная </a:t>
            </a:r>
            <a:endParaRPr lang="ru-RU" sz="26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88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День </a:t>
            </a:r>
            <a:r>
              <a:rPr lang="ru-RU" sz="2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смеха — </a:t>
            </a:r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всемирный праздник, отмечаемый </a:t>
            </a:r>
            <a:endParaRPr lang="ru-RU" sz="26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600" b="1" smtClean="0">
                <a:solidFill>
                  <a:srgbClr val="0070C0"/>
                </a:solidFill>
                <a:latin typeface="Comic Sans MS" panose="030F0702030302020204" pitchFamily="66" charset="0"/>
              </a:rPr>
              <a:t>1 </a:t>
            </a:r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апреля во многих </a:t>
            </a:r>
            <a:r>
              <a:rPr lang="ru-RU" sz="26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странах</a:t>
            </a:r>
            <a:r>
              <a:rPr lang="ru-RU" sz="2600" b="1" smtClean="0">
                <a:solidFill>
                  <a:srgbClr val="0070C0"/>
                </a:solidFill>
                <a:latin typeface="Comic Sans MS" panose="030F0702030302020204" pitchFamily="66" charset="0"/>
              </a:rPr>
              <a:t>. Является </a:t>
            </a:r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ли этот день официальным праздником в нашей стране?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Да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Нет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17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Какую одежду любит селёдка?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Шубу </a:t>
            </a:r>
            <a:endParaRPr lang="ru-RU" sz="26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48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Кто всё-таки хватается за соломинку?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  <a:latin typeface="Comic Sans MS" panose="030F0702030302020204" pitchFamily="66" charset="0"/>
              </a:rPr>
              <a:t>Кто пьёт </a:t>
            </a:r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коктейль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2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Что проникнет в любой уголок?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Свет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94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Какие часы будут верно показывать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время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только дважды в сутки?</a:t>
            </a:r>
          </a:p>
          <a:p>
            <a:pPr algn="ctr"/>
            <a:endParaRPr lang="ru-RU" sz="26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B0F0"/>
                </a:solidFill>
                <a:latin typeface="Comic Sans MS" panose="030F0702030302020204" pitchFamily="66" charset="0"/>
              </a:rPr>
              <a:t>Которые </a:t>
            </a:r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остановились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2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Продолжите пословицу: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каждой шутке есть доля …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Правды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За чем во рту язык?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За зубами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30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Какие графические формы юмора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вы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знаете?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Карикатура, шарж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87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У какого замка самый лёгкий на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свете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фундамент?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У воздушного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617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Какого числа обычно сурово наказывают?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Первого </a:t>
            </a:r>
            <a:r>
              <a:rPr lang="ru-RU" sz="2800" b="1" dirty="0">
                <a:solidFill>
                  <a:srgbClr val="00B0F0"/>
                </a:solidFill>
                <a:latin typeface="Comic Sans MS" panose="030F0702030302020204" pitchFamily="66" charset="0"/>
              </a:rPr>
              <a:t>(«всыпать по первое число»)</a:t>
            </a:r>
          </a:p>
        </p:txBody>
      </p:sp>
    </p:spTree>
    <p:extLst>
      <p:ext uri="{BB962C8B-B14F-4D97-AF65-F5344CB8AC3E}">
        <p14:creationId xmlns:p14="http://schemas.microsoft.com/office/powerpoint/2010/main" val="106531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Как называется эпицентр бублика?</a:t>
            </a:r>
            <a:endParaRPr 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Дырка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44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50" b="1" dirty="0">
                <a:solidFill>
                  <a:srgbClr val="0070C0"/>
                </a:solidFill>
                <a:latin typeface="Comic Sans MS" panose="030F0702030302020204" pitchFamily="66" charset="0"/>
              </a:rPr>
              <a:t>«Шутки немало забавляли царя, и каждый год он </a:t>
            </a:r>
            <a:endParaRPr lang="ru-RU" sz="225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25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выдумывал </a:t>
            </a:r>
            <a:r>
              <a:rPr lang="ru-RU" sz="2250" b="1" dirty="0">
                <a:solidFill>
                  <a:srgbClr val="0070C0"/>
                </a:solidFill>
                <a:latin typeface="Comic Sans MS" panose="030F0702030302020204" pitchFamily="66" charset="0"/>
              </a:rPr>
              <a:t>около этого времени что-нибудь подобное», — писал один из современников русского царя. Благодаря какому царю в России появилась традиция праздновать </a:t>
            </a:r>
            <a:r>
              <a:rPr lang="ru-RU" sz="225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 апреля</a:t>
            </a:r>
            <a:r>
              <a:rPr lang="ru-RU" sz="2250" b="1" dirty="0">
                <a:solidFill>
                  <a:srgbClr val="0070C0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Павел </a:t>
            </a:r>
            <a:r>
              <a:rPr lang="en-US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</a:t>
            </a:r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Петр </a:t>
            </a:r>
            <a:r>
              <a:rPr lang="en-US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Николай </a:t>
            </a:r>
            <a:r>
              <a:rPr lang="en-US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I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86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Назовите среднее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арифметическое между велосипедом и 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мотоциклом </a:t>
            </a:r>
            <a:endParaRPr 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Мопед 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70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Кто говорил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о 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себе так: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«Я самый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лучший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в мире специалист 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по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баловству</a:t>
            </a:r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»?</a:t>
            </a:r>
            <a:endParaRPr 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Карлсон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4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Назовите крутую тачку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лесной жительницы </a:t>
            </a:r>
            <a:endParaRPr 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Ступа 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4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Какое молоко никто не пил,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но многие ели?</a:t>
            </a:r>
            <a:endParaRPr 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Птичье молоко 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9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Что такое клёвое дело?</a:t>
            </a:r>
            <a:endParaRPr lang="ru-RU" sz="32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Рыбалка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3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Чем их больше, тем вес меньше.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Что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это?</a:t>
            </a:r>
          </a:p>
        </p:txBody>
      </p:sp>
      <p:sp>
        <p:nvSpPr>
          <p:cNvPr id="5" name="Блок-схема: знак завершения 4"/>
          <p:cNvSpPr/>
          <p:nvPr/>
        </p:nvSpPr>
        <p:spPr>
          <a:xfrm>
            <a:off x="3930555" y="3643953"/>
            <a:ext cx="4339988" cy="875732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Дырки  </a:t>
            </a:r>
            <a:endParaRPr lang="ru-RU" sz="2800" b="1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50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9367" y="1583140"/>
            <a:ext cx="94442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Какие текстовые формы юмора </a:t>
            </a:r>
            <a:endParaRPr lang="ru-RU" sz="32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вы </a:t>
            </a:r>
            <a:r>
              <a:rPr lang="ru-RU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знаете?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207224" y="3098043"/>
            <a:ext cx="5800298" cy="1364776"/>
          </a:xfrm>
          <a:prstGeom prst="flowChartTerminator">
            <a:avLst/>
          </a:prstGeom>
          <a:solidFill>
            <a:schemeClr val="bg1">
              <a:alpha val="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Каламбур</a:t>
            </a:r>
            <a:r>
              <a:rPr lang="ru-RU" sz="2800" b="1" dirty="0">
                <a:solidFill>
                  <a:srgbClr val="00B0F0"/>
                </a:solidFill>
                <a:latin typeface="Comic Sans MS" panose="030F0702030302020204" pitchFamily="66" charset="0"/>
              </a:rPr>
              <a:t>, байка, шутка, пародия, комедия, анекдот, басня, юмореска, фельетон</a:t>
            </a:r>
          </a:p>
        </p:txBody>
      </p:sp>
      <p:pic>
        <p:nvPicPr>
          <p:cNvPr id="6" name="Рисунок 5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6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5147" y="2169995"/>
            <a:ext cx="5222594" cy="3801966"/>
          </a:xfrm>
          <a:prstGeom prst="rect">
            <a:avLst/>
          </a:prstGeom>
        </p:spPr>
      </p:pic>
      <p:sp>
        <p:nvSpPr>
          <p:cNvPr id="3" name="Умножение 2">
            <a:hlinkClick r:id="" action="ppaction://hlinkshowjump?jump=endshow"/>
          </p:cNvPr>
          <p:cNvSpPr/>
          <p:nvPr/>
        </p:nvSpPr>
        <p:spPr>
          <a:xfrm>
            <a:off x="11509828" y="6154057"/>
            <a:ext cx="682171" cy="703944"/>
          </a:xfrm>
          <a:prstGeom prst="mathMultiply">
            <a:avLst/>
          </a:prstGeom>
          <a:solidFill>
            <a:srgbClr val="FFA725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2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8925" y="2197340"/>
            <a:ext cx="9089408" cy="2627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https://phonoteka.org/uploads/posts/2022-01/1642954697_25-phonoteka-org-p-den-smekha-fon-27.png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ru-RU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://i.servimg.com/u/f91/20/26/46/69/7711.gif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https://beolin.club/uploads/posts/2022-06/1654864425_64-beolin-club-p-risunok-na-temu-smekh-krasivo-75.png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forms.office.com/pages/responsepage.aspx?id=9JRZybzaUE2Ks5cDtszy9DIqXmJjGc1Gq5Mdr-YgCmtUN0ZDNDBEUzIyS0NMUFJCU0VBSUJCVktPTC4u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://xn--80aje0aeeii.xn--p1ai/news/smeshnaya-viktorina-dlya-detey-s-otvetami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/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https://detskiychas.ru/victorina/victorina1aprel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multiurok.ru/files/iumorina-viktorina-ili-den-smekha.html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phonoteka.org/uploads/posts/2022-01/1643295959_31-phonoteka-org-p-fon-pervoe-aprelya-49.png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phonoteka.org/1952-pustaja-otkrytka-s-dnem-rozhdenija.html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www.pngegg.com/ru/png-nbnnj</a:t>
            </a:r>
            <a:r>
              <a:rPr lang="ru-RU" sz="14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5845" y="1523434"/>
            <a:ext cx="9184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Источники информации</a:t>
            </a:r>
            <a:endParaRPr lang="ru-RU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11509828" y="6154057"/>
            <a:ext cx="682171" cy="703944"/>
          </a:xfrm>
          <a:prstGeom prst="mathMultiply">
            <a:avLst/>
          </a:prstGeom>
          <a:solidFill>
            <a:srgbClr val="FFA725"/>
          </a:solid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9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Никому не верю</a:t>
            </a: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Продолжите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поговорку: </a:t>
            </a:r>
            <a:endParaRPr lang="ru-RU" sz="30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Первого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апреля </a:t>
            </a:r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-...</a:t>
            </a:r>
            <a:endParaRPr lang="ru-RU" sz="3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Шуток нужно в меру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Шутки </a:t>
            </a:r>
            <a:r>
              <a:rPr lang="ru-RU" sz="23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да затеи</a:t>
            </a:r>
          </a:p>
        </p:txBody>
      </p:sp>
    </p:spTree>
    <p:extLst>
      <p:ext uri="{BB962C8B-B14F-4D97-AF65-F5344CB8AC3E}">
        <p14:creationId xmlns:p14="http://schemas.microsoft.com/office/powerpoint/2010/main" val="174728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Каким макаронным изделием, согласно поговорке, обычно угощают люди-обманщики своих собеседников?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Рожками 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Лапшой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Макаронами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92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У какого сказочного врунишки </a:t>
            </a:r>
            <a:endParaRPr lang="ru-RU" sz="30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вырастал нос, когда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он обманывал?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Карлик Нос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Пиноккио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Буратино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65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Последним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Продолжите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пословицу: </a:t>
            </a:r>
            <a:endParaRPr lang="ru-RU" sz="3000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Хорошо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смеётся тот, кто смеётся...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Над всеми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Первым </a:t>
            </a:r>
            <a:endParaRPr lang="ru-RU" sz="24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58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знак завершения 5"/>
          <p:cNvSpPr/>
          <p:nvPr/>
        </p:nvSpPr>
        <p:spPr>
          <a:xfrm>
            <a:off x="3739487" y="3411940"/>
            <a:ext cx="4804012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Комната с кривыми зеркалами</a:t>
            </a:r>
          </a:p>
        </p:txBody>
      </p:sp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Продолжите предложение: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Комната </a:t>
            </a:r>
            <a:r>
              <a:rPr lang="ru-RU" sz="3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смеха- это...</a:t>
            </a: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739487" y="4233081"/>
            <a:ext cx="4804012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Комната, где выступают комики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3739487" y="5054222"/>
            <a:ext cx="4804012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Комната, где показывают смешные видеоролики</a:t>
            </a:r>
          </a:p>
        </p:txBody>
      </p:sp>
    </p:spTree>
    <p:extLst>
      <p:ext uri="{BB962C8B-B14F-4D97-AF65-F5344CB8AC3E}">
        <p14:creationId xmlns:p14="http://schemas.microsoft.com/office/powerpoint/2010/main" val="363363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46006" y="6267590"/>
            <a:ext cx="464024" cy="46075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19367" y="1583140"/>
            <a:ext cx="944425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Как называется портрет </a:t>
            </a:r>
            <a:r>
              <a:rPr lang="ru-RU" sz="27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в юмористической форме, шуточный эффект которого достигается при помощи преувеличения </a:t>
            </a:r>
            <a:r>
              <a:rPr lang="ru-RU" sz="27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определённых </a:t>
            </a:r>
            <a:r>
              <a:rPr lang="ru-RU" sz="27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черт лица </a:t>
            </a:r>
            <a:r>
              <a:rPr lang="ru-RU" sz="27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человека?</a:t>
            </a:r>
            <a:endParaRPr lang="ru-RU" sz="27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4681182" y="3411940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Натюрморт </a:t>
            </a:r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4681182" y="4233081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Шарж</a:t>
            </a:r>
          </a:p>
        </p:txBody>
      </p:sp>
      <p:sp>
        <p:nvSpPr>
          <p:cNvPr id="7" name="Блок-схема: знак завершения 6"/>
          <p:cNvSpPr/>
          <p:nvPr/>
        </p:nvSpPr>
        <p:spPr>
          <a:xfrm>
            <a:off x="4681182" y="5054222"/>
            <a:ext cx="2866030" cy="600502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Граффити</a:t>
            </a:r>
          </a:p>
        </p:txBody>
      </p:sp>
    </p:spTree>
    <p:extLst>
      <p:ext uri="{BB962C8B-B14F-4D97-AF65-F5344CB8AC3E}">
        <p14:creationId xmlns:p14="http://schemas.microsoft.com/office/powerpoint/2010/main" val="388415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AD47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555</Words>
  <Application>Microsoft Office PowerPoint</Application>
  <PresentationFormat>Широкоэкранный</PresentationFormat>
  <Paragraphs>136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PMingLiU</vt:lpstr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КЕВ</dc:creator>
  <cp:lastModifiedBy>кев</cp:lastModifiedBy>
  <cp:revision>24</cp:revision>
  <dcterms:created xsi:type="dcterms:W3CDTF">2023-03-16T12:13:39Z</dcterms:created>
  <dcterms:modified xsi:type="dcterms:W3CDTF">2023-03-17T11:28:36Z</dcterms:modified>
</cp:coreProperties>
</file>