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2" r:id="rId3"/>
    <p:sldId id="256" r:id="rId4"/>
    <p:sldId id="258" r:id="rId5"/>
    <p:sldId id="260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600" b="1" dirty="0" smtClean="0">
                <a:latin typeface="Times New Roman" pitchFamily="18" charset="0"/>
                <a:cs typeface="Times New Roman" pitchFamily="18" charset="0"/>
              </a:rPr>
              <a:t>Іван Пташнікаў</a:t>
            </a:r>
          </a:p>
          <a:p>
            <a:pPr algn="ctr"/>
            <a:r>
              <a:rPr lang="be-BY" sz="6600" b="1" dirty="0" smtClean="0">
                <a:latin typeface="Times New Roman" pitchFamily="18" charset="0"/>
                <a:cs typeface="Times New Roman" pitchFamily="18" charset="0"/>
              </a:rPr>
              <a:t>«Алені»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77859"/>
            <a:ext cx="4536504" cy="4470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80" y="0"/>
            <a:ext cx="45456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56886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Ёсць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свеце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Ёсць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гэткае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маленне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заўсёды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Цёмны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мох і светлы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дзень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4445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разумныя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—</a:t>
            </a:r>
          </a:p>
          <a:p>
            <a:pPr indent="4445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і сам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страляць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умею —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Дайце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аленю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галінкай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дабраты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цішыні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лясоў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трапеча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счырванелы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асінкаю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ўзышоў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4445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дрэў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асінавай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45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пабачыць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indent="44450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Зноў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 чую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блізкі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стрэл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А.Пысін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Верш “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Ёсць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свеце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мой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алень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91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2656"/>
            <a:ext cx="4370240" cy="5817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588" y="260648"/>
            <a:ext cx="4632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Пташнікаў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Мікалаевіч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нарадзіўся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7.10.1932 г.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вёсцы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Задроздзе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Плешчаніцкага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цяпер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Лагойскага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раёна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Мінскай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вобласці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сялянскай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сям’і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127" y="3154328"/>
            <a:ext cx="42478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скончыў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Задроздзенскай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пачатко-вай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школы.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Пасля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вайны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Крайскую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сямігодку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(1948),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Плешчаніцкую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беларускуіо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сярэднюю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школу (1951).</a:t>
            </a:r>
          </a:p>
        </p:txBody>
      </p:sp>
    </p:spTree>
    <p:extLst>
      <p:ext uri="{BB962C8B-B14F-4D97-AF65-F5344CB8AC3E}">
        <p14:creationId xmlns:p14="http://schemas.microsoft.com/office/powerpoint/2010/main" val="244931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359054"/>
            <a:ext cx="1844899" cy="240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Працаваў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рэдакцыі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плешчаніцкай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раённай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газеты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Ленінец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настаўнікам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Лонваўскай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пачатковай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школы. У 1957 г.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скончыў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аддзяленне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журналістыкі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філалагіч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-нага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факультэта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Леніна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Працаваў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рэдак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-тарам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мастацкай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літаратуры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Белдзяржвыдавецтва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(1957-1958),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рэдактарам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аддзела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прозы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часопіса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Маладосць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(1958-1962), з 1962 года па 1995 год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рэдактар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аддзела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прозы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часопіса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«Полымя». Член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Саюза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пісьменнікаў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1959 года.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59053"/>
            <a:ext cx="1641605" cy="239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14"/>
            <a:ext cx="1588232" cy="23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908" b="4822"/>
          <a:stretch/>
        </p:blipFill>
        <p:spPr bwMode="auto">
          <a:xfrm>
            <a:off x="6977859" y="4365114"/>
            <a:ext cx="1818255" cy="23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0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Друкавацца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пачаў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1952 года (верш «На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празаічны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аповесць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Чачык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(1957); першая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кніга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апавяданняў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аповесцяў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«Зерне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падае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на камень» (1959). Яны,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таксама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раман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Чакай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далёкіх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Грынях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(1960)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вызначылі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пачатак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творчага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шляху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Пташнікава-празаіка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прыхільнасць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вясковай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тэматыкі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веданне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паўсядзённага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побыту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звычаяў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псіхалогіі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вяскоўцаў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здольнасць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аўтара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грунтоўна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ўсебакова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паказаць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дыялектыку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характараў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праўду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рэальных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абставін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517836"/>
            <a:ext cx="1494480" cy="224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88783"/>
            <a:ext cx="1375518" cy="22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3309"/>
            <a:ext cx="1449361" cy="22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88783"/>
            <a:ext cx="1606002" cy="22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76243"/>
            <a:ext cx="1457478" cy="223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9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" y="1"/>
            <a:ext cx="914176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14627"/>
          <a:stretch/>
        </p:blipFill>
        <p:spPr bwMode="auto">
          <a:xfrm>
            <a:off x="0" y="2825"/>
            <a:ext cx="9144000" cy="674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1839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302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</cp:revision>
  <dcterms:created xsi:type="dcterms:W3CDTF">2022-04-08T02:35:44Z</dcterms:created>
  <dcterms:modified xsi:type="dcterms:W3CDTF">2022-04-08T03:24:14Z</dcterms:modified>
</cp:coreProperties>
</file>