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9" r:id="rId5"/>
    <p:sldId id="258" r:id="rId6"/>
    <p:sldId id="260" r:id="rId7"/>
    <p:sldId id="263" r:id="rId8"/>
    <p:sldId id="268" r:id="rId9"/>
    <p:sldId id="269" r:id="rId10"/>
    <p:sldId id="261" r:id="rId11"/>
    <p:sldId id="266" r:id="rId12"/>
    <p:sldId id="267" r:id="rId13"/>
    <p:sldId id="262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45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56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63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342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742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48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933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792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7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66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78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4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433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92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3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96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89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1BB0694-0896-498F-BF97-F6F6E7EE1A22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5F512-CFB9-4EA9-A365-05F5727B6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96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8845" y="520170"/>
            <a:ext cx="52944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Беларускія міфы і паданні пра Сварога, Перуна, Дажбога, Ярылу, Жыжаля, Вялеса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39" y="520170"/>
            <a:ext cx="5905500" cy="595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74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2819" y="264068"/>
            <a:ext cx="46137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Жыжаль </a:t>
            </a:r>
            <a:r>
              <a:rPr lang="ru-RU" sz="4800" b="1" dirty="0" smtClean="0"/>
              <a:t>(</a:t>
            </a:r>
            <a:r>
              <a:rPr lang="ru-RU" sz="4800" b="1" dirty="0" err="1" smtClean="0"/>
              <a:t>Зніч</a:t>
            </a:r>
            <a:r>
              <a:rPr lang="ru-RU" sz="4800" b="1" dirty="0" smtClean="0"/>
              <a:t>)</a:t>
            </a:r>
            <a:endParaRPr lang="ru-RU" sz="4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56" y="1185333"/>
            <a:ext cx="4867646" cy="486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892" t="17128" r="45146" b="25647"/>
          <a:stretch/>
        </p:blipFill>
        <p:spPr>
          <a:xfrm>
            <a:off x="7514537" y="1095065"/>
            <a:ext cx="4228253" cy="486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656835" y="6167916"/>
            <a:ext cx="5331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Маленькім</a:t>
            </a:r>
            <a:r>
              <a:rPr lang="ru-RU" b="1" dirty="0" smtClean="0"/>
              <a:t> </a:t>
            </a:r>
            <a:r>
              <a:rPr lang="ru-RU" b="1" dirty="0" err="1" smtClean="0"/>
              <a:t>сонейкам</a:t>
            </a:r>
            <a:r>
              <a:rPr lang="ru-RU" b="1" dirty="0" smtClean="0"/>
              <a:t> на </a:t>
            </a:r>
            <a:r>
              <a:rPr lang="ru-RU" b="1" dirty="0" err="1" smtClean="0"/>
              <a:t>Зямлі</a:t>
            </a:r>
            <a:r>
              <a:rPr lang="ru-RU" b="1" dirty="0" smtClean="0"/>
              <a:t> </a:t>
            </a:r>
            <a:r>
              <a:rPr lang="ru-RU" b="1" dirty="0" err="1" smtClean="0"/>
              <a:t>лічыўся</a:t>
            </a:r>
            <a:r>
              <a:rPr lang="ru-RU" b="1" dirty="0" smtClean="0"/>
              <a:t> </a:t>
            </a:r>
            <a:r>
              <a:rPr lang="ru-RU" b="1" dirty="0" err="1" smtClean="0"/>
              <a:t>агонь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41602" y="2281747"/>
            <a:ext cx="19713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апякун</a:t>
            </a:r>
            <a:r>
              <a:rPr lang="ru-RU" b="1" dirty="0" smtClean="0"/>
              <a:t> </a:t>
            </a:r>
            <a:r>
              <a:rPr lang="ru-RU" b="1" dirty="0" err="1" smtClean="0"/>
              <a:t>падземнага</a:t>
            </a:r>
            <a:endParaRPr lang="ru-RU" b="1" dirty="0" smtClean="0"/>
          </a:p>
          <a:p>
            <a:pPr algn="ctr"/>
            <a:r>
              <a:rPr lang="ru-RU" b="1" dirty="0" err="1" smtClean="0"/>
              <a:t>Агню</a:t>
            </a:r>
            <a:r>
              <a:rPr lang="ru-RU" b="1" dirty="0" smtClean="0"/>
              <a:t> і </a:t>
            </a:r>
            <a:r>
              <a:rPr lang="ru-RU" b="1" dirty="0" err="1" smtClean="0"/>
              <a:t>кавальскага</a:t>
            </a:r>
            <a:r>
              <a:rPr lang="ru-RU" b="1" dirty="0" smtClean="0"/>
              <a:t> </a:t>
            </a:r>
            <a:r>
              <a:rPr lang="ru-RU" b="1" dirty="0" err="1" smtClean="0"/>
              <a:t>рамяства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8092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12018" y="308745"/>
            <a:ext cx="19704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Жыва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223" y="472499"/>
            <a:ext cx="3842341" cy="5555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681569" y="6077845"/>
            <a:ext cx="2417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багіня</a:t>
            </a:r>
            <a:r>
              <a:rPr lang="ru-RU" b="1" dirty="0"/>
              <a:t> </a:t>
            </a:r>
            <a:r>
              <a:rPr lang="ru-RU" b="1" dirty="0" err="1"/>
              <a:t>жыцця</a:t>
            </a:r>
            <a:r>
              <a:rPr lang="ru-RU" b="1" dirty="0"/>
              <a:t> і </a:t>
            </a:r>
            <a:r>
              <a:rPr lang="ru-RU" b="1" dirty="0" err="1"/>
              <a:t>долі</a:t>
            </a:r>
            <a:endParaRPr lang="ru-RU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34033" y="426726"/>
            <a:ext cx="6669374" cy="6150227"/>
            <a:chOff x="334033" y="426726"/>
            <a:chExt cx="6669374" cy="615022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314" y="1021761"/>
              <a:ext cx="6308093" cy="5555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033" y="426726"/>
              <a:ext cx="2667000" cy="2823369"/>
            </a:xfrm>
            <a:prstGeom prst="star4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6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8117" y="0"/>
            <a:ext cx="19607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Мара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8" y="900920"/>
            <a:ext cx="5096975" cy="509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6304" b="3868"/>
          <a:stretch/>
        </p:blipFill>
        <p:spPr>
          <a:xfrm>
            <a:off x="7055553" y="902182"/>
            <a:ext cx="3984979" cy="5095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94713" y="5988841"/>
            <a:ext cx="11147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багіня</a:t>
            </a:r>
            <a:r>
              <a:rPr lang="ru-RU" b="1" dirty="0" smtClean="0"/>
              <a:t> </a:t>
            </a:r>
            <a:r>
              <a:rPr lang="ru-RU" b="1" dirty="0" err="1" smtClean="0"/>
              <a:t>смерці</a:t>
            </a:r>
            <a:r>
              <a:rPr lang="ru-RU" b="1" dirty="0" smtClean="0"/>
              <a:t>, </a:t>
            </a:r>
            <a:r>
              <a:rPr lang="ru-RU" b="1" dirty="0" err="1" smtClean="0"/>
              <a:t>здольная</a:t>
            </a:r>
            <a:r>
              <a:rPr lang="ru-RU" b="1" dirty="0" smtClean="0"/>
              <a:t> </a:t>
            </a:r>
            <a:r>
              <a:rPr lang="ru-RU" b="1" dirty="0" err="1" smtClean="0"/>
              <a:t>прымаць</a:t>
            </a:r>
            <a:r>
              <a:rPr lang="ru-RU" b="1" dirty="0" smtClean="0"/>
              <a:t> </a:t>
            </a:r>
            <a:r>
              <a:rPr lang="ru-RU" b="1" dirty="0" err="1" smtClean="0"/>
              <a:t>самыя</a:t>
            </a:r>
            <a:r>
              <a:rPr lang="ru-RU" b="1" dirty="0" smtClean="0"/>
              <a:t> </a:t>
            </a:r>
            <a:r>
              <a:rPr lang="ru-RU" b="1" dirty="0" err="1" smtClean="0"/>
              <a:t>розныя</a:t>
            </a:r>
            <a:r>
              <a:rPr lang="ru-RU" b="1" dirty="0" smtClean="0"/>
              <a:t> </a:t>
            </a:r>
            <a:r>
              <a:rPr lang="ru-RU" b="1" dirty="0" err="1" smtClean="0"/>
              <a:t>абліччы</a:t>
            </a:r>
            <a:r>
              <a:rPr lang="ru-RU" b="1" dirty="0" smtClean="0"/>
              <a:t>: </a:t>
            </a:r>
            <a:r>
              <a:rPr lang="ru-RU" b="1" dirty="0" err="1" smtClean="0"/>
              <a:t>ваўка</a:t>
            </a:r>
            <a:r>
              <a:rPr lang="ru-RU" b="1" dirty="0" smtClean="0"/>
              <a:t>, </a:t>
            </a:r>
            <a:r>
              <a:rPr lang="ru-RU" b="1" dirty="0" err="1" smtClean="0"/>
              <a:t>змяі</a:t>
            </a:r>
            <a:r>
              <a:rPr lang="ru-RU" b="1" dirty="0" smtClean="0"/>
              <a:t>, </a:t>
            </a:r>
            <a:r>
              <a:rPr lang="ru-RU" b="1" dirty="0" err="1" smtClean="0"/>
              <a:t>каня</a:t>
            </a:r>
            <a:r>
              <a:rPr lang="ru-RU" b="1" dirty="0" smtClean="0"/>
              <a:t>, </a:t>
            </a:r>
            <a:r>
              <a:rPr lang="ru-RU" b="1" dirty="0" err="1" smtClean="0"/>
              <a:t>жудаснай</a:t>
            </a:r>
            <a:r>
              <a:rPr lang="ru-RU" b="1" dirty="0" smtClean="0"/>
              <a:t> </a:t>
            </a:r>
            <a:r>
              <a:rPr lang="ru-RU" b="1" dirty="0" err="1" smtClean="0"/>
              <a:t>істоты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5202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9213" y="99377"/>
            <a:ext cx="19864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Вялес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1" r="9357"/>
          <a:stretch/>
        </p:blipFill>
        <p:spPr>
          <a:xfrm>
            <a:off x="440267" y="930374"/>
            <a:ext cx="5770520" cy="5092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6855" y="930374"/>
            <a:ext cx="5092944" cy="5092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35353" y="6023318"/>
            <a:ext cx="6580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бог </a:t>
            </a:r>
            <a:r>
              <a:rPr lang="ru-RU" sz="2400" b="1" i="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палявання</a:t>
            </a:r>
            <a:r>
              <a:rPr lang="ru-RU" sz="2400" b="1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, </a:t>
            </a:r>
            <a:r>
              <a:rPr lang="ru-RU" sz="2400" b="1" i="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жывёлагадоўлі</a:t>
            </a:r>
            <a:r>
              <a:rPr lang="ru-RU" sz="2400" b="1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 і </a:t>
            </a:r>
            <a:r>
              <a:rPr lang="ru-RU" sz="2400" b="1" i="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багацця</a:t>
            </a:r>
            <a:endParaRPr lang="ru-RU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11" y="1153584"/>
            <a:ext cx="8348133" cy="52175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44312" y="185045"/>
            <a:ext cx="45961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Рабінавая ноч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4470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2694" y="162468"/>
            <a:ext cx="24497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Сварог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982" y="993465"/>
            <a:ext cx="3305944" cy="537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210" r="23985"/>
          <a:stretch/>
        </p:blipFill>
        <p:spPr>
          <a:xfrm>
            <a:off x="947664" y="951548"/>
            <a:ext cx="2065867" cy="537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642694" y="179379"/>
            <a:ext cx="24497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Сварог</a:t>
            </a:r>
            <a:endParaRPr lang="ru-RU" sz="4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419" y="1027287"/>
            <a:ext cx="3921675" cy="5224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89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34249" y="258402"/>
            <a:ext cx="24497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Сварог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1" y="154611"/>
            <a:ext cx="5459951" cy="65265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11104" y="1284976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Наймагутнейшы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і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галоўны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з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багоў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творца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жыцця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бог неба і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ўсяго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свету,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меў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некалькі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імёнаў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: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Сварог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Стрыбог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Святавіт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Часам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яго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яшчэ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называлі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Родам (ад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яго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паходзяць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словы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радзіма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народ,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прырода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продак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нараджэнне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ураджай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і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інш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.).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Паводле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міфаў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Сварог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перамог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цемру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і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распачаў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жыццё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Зямлі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17840" y="331801"/>
            <a:ext cx="2605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Дажбог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60" y="1102265"/>
            <a:ext cx="4555374" cy="438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289" y="1102265"/>
            <a:ext cx="4323645" cy="4323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6574" y="5549214"/>
            <a:ext cx="11198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бог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сонца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сонечнага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цяпла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і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святла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апекаваўся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над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сейбітамі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даваў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ім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моц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і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здароўе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Ён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лічыўся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самым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міласэрным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з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багоў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самаахвярным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добрым,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шчодрым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спрыяў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урадлівасці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палёў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дабрабыту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людзей</a:t>
            </a:r>
            <a:endParaRPr lang="ru-RU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1155" y="103272"/>
            <a:ext cx="2130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Пярун</a:t>
            </a:r>
            <a:endParaRPr lang="ru-RU" sz="48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95111" y="1095065"/>
            <a:ext cx="3659539" cy="5497644"/>
            <a:chOff x="255173" y="1095065"/>
            <a:chExt cx="3596277" cy="546378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55173" y="1095065"/>
              <a:ext cx="3596277" cy="54637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l="24051" t="58760" r="24755" b="11860"/>
            <a:stretch/>
          </p:blipFill>
          <p:spPr>
            <a:xfrm>
              <a:off x="3027360" y="1095065"/>
              <a:ext cx="824090" cy="824089"/>
            </a:xfrm>
            <a:prstGeom prst="ellipse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644" y="2099732"/>
            <a:ext cx="4492977" cy="4492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404604" y="838157"/>
            <a:ext cx="74600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старэйшы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сын </a:t>
            </a:r>
            <a:r>
              <a:rPr lang="ru-RU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Сварога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— </a:t>
            </a:r>
            <a:r>
              <a:rPr lang="ru-RU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Пярун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(</a:t>
            </a:r>
            <a:r>
              <a:rPr lang="ru-RU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Грамабой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 — бог грому і </a:t>
            </a:r>
            <a:r>
              <a:rPr lang="ru-RU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маланак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— </a:t>
            </a:r>
            <a:r>
              <a:rPr lang="ru-RU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займаўся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зброяй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і </a:t>
            </a:r>
            <a:r>
              <a:rPr lang="ru-RU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вайсковымі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справамі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ваяваў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з </a:t>
            </a:r>
            <a:r>
              <a:rPr lang="ru-RU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нячыстай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сілай</a:t>
            </a: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7268" r="10585"/>
          <a:stretch/>
        </p:blipFill>
        <p:spPr>
          <a:xfrm>
            <a:off x="4470399" y="2099732"/>
            <a:ext cx="2483556" cy="449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66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84231" y="162467"/>
            <a:ext cx="21675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Ярыла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70" y="877975"/>
            <a:ext cx="5010150" cy="501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204" y="877975"/>
            <a:ext cx="5010150" cy="501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95181" y="5888125"/>
            <a:ext cx="10555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бог </a:t>
            </a:r>
            <a:r>
              <a:rPr lang="ru-RU" b="1" dirty="0" err="1" smtClean="0"/>
              <a:t>урадлівасці</a:t>
            </a:r>
            <a:r>
              <a:rPr lang="ru-RU" b="1" dirty="0" smtClean="0"/>
              <a:t> і </a:t>
            </a:r>
            <a:r>
              <a:rPr lang="ru-RU" b="1" dirty="0" err="1" smtClean="0"/>
              <a:t>кахання</a:t>
            </a:r>
            <a:r>
              <a:rPr lang="ru-RU" b="1" dirty="0" smtClean="0"/>
              <a:t> — </a:t>
            </a:r>
            <a:r>
              <a:rPr lang="ru-RU" b="1" dirty="0" err="1" smtClean="0"/>
              <a:t>нібыта</a:t>
            </a:r>
            <a:r>
              <a:rPr lang="ru-RU" b="1" dirty="0" smtClean="0"/>
              <a:t> </a:t>
            </a:r>
            <a:r>
              <a:rPr lang="ru-RU" b="1" dirty="0" err="1" smtClean="0"/>
              <a:t>кіраваў</a:t>
            </a:r>
            <a:r>
              <a:rPr lang="ru-RU" b="1" dirty="0" smtClean="0"/>
              <a:t> на </a:t>
            </a:r>
            <a:r>
              <a:rPr lang="ru-RU" b="1" dirty="0" err="1" smtClean="0"/>
              <a:t>Зямлі</a:t>
            </a:r>
            <a:r>
              <a:rPr lang="ru-RU" b="1" dirty="0" smtClean="0"/>
              <a:t> </a:t>
            </a:r>
            <a:r>
              <a:rPr lang="ru-RU" b="1" dirty="0" err="1" smtClean="0"/>
              <a:t>стварэннем</a:t>
            </a:r>
            <a:r>
              <a:rPr lang="ru-RU" b="1" dirty="0" smtClean="0"/>
              <a:t> </a:t>
            </a:r>
            <a:r>
              <a:rPr lang="ru-RU" b="1" dirty="0" err="1" smtClean="0"/>
              <a:t>моцнага</a:t>
            </a:r>
            <a:r>
              <a:rPr lang="ru-RU" b="1" dirty="0" smtClean="0"/>
              <a:t> і </a:t>
            </a:r>
            <a:r>
              <a:rPr lang="ru-RU" b="1" dirty="0" err="1" smtClean="0"/>
              <a:t>здаровага</a:t>
            </a:r>
            <a:r>
              <a:rPr lang="ru-RU" b="1" dirty="0" smtClean="0"/>
              <a:t> роду. </a:t>
            </a:r>
            <a:r>
              <a:rPr lang="ru-RU" b="1" dirty="0" err="1" smtClean="0"/>
              <a:t>Ярылу</a:t>
            </a:r>
            <a:r>
              <a:rPr lang="ru-RU" b="1" dirty="0" smtClean="0"/>
              <a:t> </a:t>
            </a:r>
            <a:r>
              <a:rPr lang="ru-RU" b="1" dirty="0" err="1" smtClean="0"/>
              <a:t>лічылі</a:t>
            </a:r>
            <a:r>
              <a:rPr lang="ru-RU" b="1" dirty="0" smtClean="0"/>
              <a:t> богам </a:t>
            </a:r>
            <a:r>
              <a:rPr lang="ru-RU" b="1" dirty="0" err="1" smtClean="0"/>
              <a:t>веснавога</a:t>
            </a:r>
            <a:r>
              <a:rPr lang="ru-RU" b="1" dirty="0" smtClean="0"/>
              <a:t> </a:t>
            </a:r>
            <a:r>
              <a:rPr lang="ru-RU" b="1" dirty="0" err="1" smtClean="0"/>
              <a:t>агню</a:t>
            </a:r>
            <a:r>
              <a:rPr lang="ru-RU" b="1" dirty="0" smtClean="0"/>
              <a:t>, </a:t>
            </a:r>
            <a:r>
              <a:rPr lang="ru-RU" b="1" dirty="0" err="1" smtClean="0"/>
              <a:t>абуджэння</a:t>
            </a:r>
            <a:r>
              <a:rPr lang="ru-RU" b="1" dirty="0" smtClean="0"/>
              <a:t> </a:t>
            </a:r>
            <a:r>
              <a:rPr lang="ru-RU" b="1" dirty="0" err="1" smtClean="0"/>
              <a:t>прыроды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5280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1" y="1147736"/>
            <a:ext cx="3985203" cy="5309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731505" y="298582"/>
            <a:ext cx="41408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Ляля ці Лёля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20"/>
          <a:stretch/>
        </p:blipFill>
        <p:spPr>
          <a:xfrm>
            <a:off x="4185485" y="1151810"/>
            <a:ext cx="3482880" cy="530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95236" y="1151810"/>
            <a:ext cx="4247455" cy="5309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72414" y="139888"/>
            <a:ext cx="1826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Лада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056387" y="6272389"/>
            <a:ext cx="1725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дачка Лады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6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0029" y="938918"/>
            <a:ext cx="6412089" cy="507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94797" y="196335"/>
            <a:ext cx="24416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Купала</a:t>
            </a:r>
            <a:endParaRPr lang="ru-RU" sz="4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582" y="1187273"/>
            <a:ext cx="4123796" cy="507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281333" y="442557"/>
            <a:ext cx="4312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200" b="1" dirty="0" smtClean="0"/>
              <a:t>Купала і Кастрама</a:t>
            </a:r>
            <a:endParaRPr lang="ru-RU" sz="3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35846" y="6077302"/>
            <a:ext cx="3060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бог </a:t>
            </a:r>
            <a:r>
              <a:rPr lang="ru-RU" b="1" dirty="0" err="1" smtClean="0"/>
              <a:t>ураджаю</a:t>
            </a:r>
            <a:r>
              <a:rPr lang="ru-RU" b="1" dirty="0" smtClean="0"/>
              <a:t> і </a:t>
            </a:r>
            <a:r>
              <a:rPr lang="ru-RU" b="1" dirty="0" err="1" smtClean="0"/>
              <a:t>дастатку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411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67064" y="139891"/>
            <a:ext cx="1776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Цёця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556" y="970889"/>
            <a:ext cx="3869867" cy="5243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178" y="970887"/>
            <a:ext cx="5252507" cy="5243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260977" y="6214610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багіня</a:t>
            </a:r>
            <a:r>
              <a:rPr lang="ru-RU" b="1" dirty="0" smtClean="0"/>
              <a:t> лета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8253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173</TotalTime>
  <Words>235</Words>
  <Application>Microsoft Office PowerPoint</Application>
  <PresentationFormat>Широкоэкранный</PresentationFormat>
  <Paragraphs>30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17</cp:revision>
  <dcterms:created xsi:type="dcterms:W3CDTF">2025-10-02T19:27:17Z</dcterms:created>
  <dcterms:modified xsi:type="dcterms:W3CDTF">2025-10-02T22:20:46Z</dcterms:modified>
</cp:coreProperties>
</file>