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19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5/26/2025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  <p:transition spd="med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5/26/2025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  <p:transition spd="med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5/26/2025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  <p:transition spd="med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5/26/2025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  <p:transition spd="med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5/26/2025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  <p:transition spd="med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5/26/2025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  <p:transition spd="med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5/26/2025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  <p:transition spd="med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5/26/2025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  <p:transition spd="med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5/26/2025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  <p:transition spd="med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5/26/2025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  <p:transition spd="med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5/26/2025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  <p:transition spd="med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pPr/>
              <a:t>5/26/2025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wipe/>
  </p:transition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69890522_cerenas-club-p-strogii-fon-vkontakte-4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170" name="Picture 2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8476" y="2172833"/>
            <a:ext cx="8039476" cy="45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253496"/>
            <a:ext cx="8686799" cy="968721"/>
          </a:xfrm>
        </p:spPr>
        <p:txBody>
          <a:bodyPr>
            <a:noAutofit/>
          </a:bodyPr>
          <a:lstStyle/>
          <a:p>
            <a:r>
              <a:rPr sz="60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Безопасные</a:t>
            </a:r>
            <a:r>
              <a:rPr sz="6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sz="60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каникулы</a:t>
            </a:r>
            <a:r>
              <a:rPr sz="6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sz="6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sz="6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Репортаж</a:t>
            </a:r>
            <a:r>
              <a:rPr sz="6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 </a:t>
            </a:r>
            <a:r>
              <a:rPr sz="60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лета</a:t>
            </a:r>
            <a:r>
              <a:rPr sz="6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0078" y="1520982"/>
            <a:ext cx="8283921" cy="2534969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 </a:t>
            </a:r>
            <a:r>
              <a:rPr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Добрый</a:t>
            </a:r>
            <a:r>
              <a:rPr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день</a:t>
            </a:r>
            <a:r>
              <a:rPr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дорогие</a:t>
            </a:r>
            <a:r>
              <a:rPr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юные</a:t>
            </a:r>
            <a:r>
              <a:rPr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болельщики</a:t>
            </a:r>
            <a:r>
              <a:rPr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солнечного</a:t>
            </a:r>
            <a:r>
              <a:rPr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лета</a:t>
            </a:r>
            <a:r>
              <a:rPr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  <a:r>
              <a:rPr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Сегодня</a:t>
            </a:r>
            <a:r>
              <a:rPr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мы</a:t>
            </a:r>
            <a:r>
              <a:rPr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врываемся</a:t>
            </a:r>
            <a:r>
              <a:rPr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</a:t>
            </a:r>
            <a:r>
              <a:rPr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арену</a:t>
            </a:r>
            <a:r>
              <a:rPr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каникул</a:t>
            </a:r>
            <a:r>
              <a:rPr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  <a:r>
              <a:rPr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Где</a:t>
            </a:r>
            <a:r>
              <a:rPr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каждый</a:t>
            </a:r>
            <a:r>
              <a:rPr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день</a:t>
            </a:r>
            <a:r>
              <a:rPr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— </a:t>
            </a:r>
            <a:r>
              <a:rPr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это</a:t>
            </a:r>
            <a:r>
              <a:rPr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матч</a:t>
            </a:r>
            <a:r>
              <a:rPr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 </a:t>
            </a:r>
            <a:r>
              <a:rPr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главное</a:t>
            </a:r>
            <a:r>
              <a:rPr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правило</a:t>
            </a:r>
            <a:r>
              <a:rPr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— </a:t>
            </a:r>
            <a:r>
              <a:rPr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безопасность</a:t>
            </a:r>
            <a:r>
              <a:rPr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69890522_cerenas-club-p-strogii-fon-vkontakte-4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>
          <a:blip r:embed="rId3"/>
          <a:srcRect l="5011" t="7391" r="6173" b="7889"/>
          <a:stretch>
            <a:fillRect/>
          </a:stretch>
        </p:blipFill>
        <p:spPr bwMode="auto">
          <a:xfrm>
            <a:off x="0" y="760491"/>
            <a:ext cx="6292158" cy="60975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0491"/>
          </a:xfrm>
        </p:spPr>
        <p:txBody>
          <a:bodyPr>
            <a:noAutofit/>
          </a:bodyPr>
          <a:lstStyle/>
          <a:p>
            <a:r>
              <a:rPr sz="60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Солнце</a:t>
            </a:r>
            <a:r>
              <a:rPr sz="6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sz="60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атакует</a:t>
            </a:r>
            <a:r>
              <a:rPr sz="6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0519" y="1041149"/>
            <a:ext cx="4789283" cy="5269116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         </a:t>
            </a:r>
            <a:r>
              <a:rPr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Вот</a:t>
            </a:r>
            <a:r>
              <a:rPr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оно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яркое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солнце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выходит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поле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наш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юный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герой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уже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панаме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и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солнечных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очках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Победа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ним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>
              <a:buNone/>
            </a:pP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Надевай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головной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убор</a:t>
            </a: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Пользуйся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солнцезащитным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кремом</a:t>
            </a: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играй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солнце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слишком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долго</a:t>
            </a: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69890522_cerenas-club-p-strogii-fon-vkontakte-4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istockphoto-150868337-612x61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434" y="1149790"/>
            <a:ext cx="5006566" cy="55271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841972"/>
          </a:xfrm>
        </p:spPr>
        <p:txBody>
          <a:bodyPr>
            <a:noAutofit/>
          </a:bodyPr>
          <a:lstStyle/>
          <a:p>
            <a:r>
              <a:rPr sz="60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Матч</a:t>
            </a:r>
            <a:r>
              <a:rPr sz="6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sz="60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</a:t>
            </a:r>
            <a:r>
              <a:rPr sz="6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sz="60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воде</a:t>
            </a:r>
            <a:r>
              <a:rPr sz="6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1149789"/>
            <a:ext cx="4725909" cy="5527141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            </a:t>
            </a:r>
            <a:r>
              <a:rPr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Соперник</a:t>
            </a:r>
            <a:r>
              <a:rPr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— </a:t>
            </a:r>
            <a:r>
              <a:rPr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глубокое</a:t>
            </a:r>
            <a:r>
              <a:rPr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озеро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наш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игрок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паникует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он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только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родителями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и в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круге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Отличная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защита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>
              <a:buNone/>
            </a:pP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купайся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взрослых</a:t>
            </a: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ныряй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незнакомых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местах</a:t>
            </a: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Используй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круг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или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жилет</a:t>
            </a: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2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69890522_cerenas-club-p-strogii-fon-vkontakte-4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67897"/>
            <a:ext cx="5106154" cy="51650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923453"/>
          </a:xfrm>
        </p:spPr>
        <p:txBody>
          <a:bodyPr>
            <a:noAutofit/>
          </a:bodyPr>
          <a:lstStyle/>
          <a:p>
            <a:r>
              <a:rPr sz="60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Дорожный</a:t>
            </a:r>
            <a:r>
              <a:rPr sz="6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sz="60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турнир</a:t>
            </a:r>
            <a:r>
              <a:rPr sz="6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7390" y="1167897"/>
            <a:ext cx="4336609" cy="5413972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       </a:t>
            </a:r>
            <a:r>
              <a:rPr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</a:t>
            </a:r>
            <a:r>
              <a:rPr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старт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выходит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велосипедист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нём</a:t>
            </a: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шлем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он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знает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правила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А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вот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и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победа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—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перекрёсток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пройден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зебре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>
              <a:buNone/>
            </a:pP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Переходи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дорогу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только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пешеходному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переходу</a:t>
            </a: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велосипеде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—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только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защитной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экипировке</a:t>
            </a: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Всегда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смотри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сторонам</a:t>
            </a: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69890522_cerenas-club-p-strogii-fon-vkontakte-4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5006" y="778599"/>
            <a:ext cx="5078993" cy="58938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35390"/>
            <a:ext cx="8229600" cy="1321806"/>
          </a:xfrm>
        </p:spPr>
        <p:txBody>
          <a:bodyPr>
            <a:normAutofit/>
          </a:bodyPr>
          <a:lstStyle/>
          <a:p>
            <a:r>
              <a:rPr sz="60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Огонь</a:t>
            </a:r>
            <a:r>
              <a:rPr sz="6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sz="60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вне</a:t>
            </a:r>
            <a:r>
              <a:rPr sz="6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sz="60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игры</a:t>
            </a:r>
            <a:r>
              <a:rPr sz="6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" y="778598"/>
            <a:ext cx="4581055" cy="58938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Внимание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поле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—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опасный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игрок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—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костёр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Наш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герой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отступает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безопасную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дистанцию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Умно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безопасно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молодец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>
              <a:buNone/>
            </a:pP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играй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 </a:t>
            </a:r>
            <a:r>
              <a:rPr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огнём</a:t>
            </a: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разводи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костры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взрослых</a:t>
            </a: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Уходя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—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туши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огонь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69890522_cerenas-club-p-strogii-fon-vkontakte-4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05757"/>
            <a:ext cx="5232903" cy="60522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923453"/>
          </a:xfrm>
        </p:spPr>
        <p:txBody>
          <a:bodyPr>
            <a:noAutofit/>
          </a:bodyPr>
          <a:lstStyle/>
          <a:p>
            <a:r>
              <a:rPr sz="54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Незнакомцы</a:t>
            </a:r>
            <a:r>
              <a:rPr sz="5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— </a:t>
            </a:r>
            <a:r>
              <a:rPr sz="54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</a:t>
            </a:r>
            <a:r>
              <a:rPr sz="5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sz="5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</a:t>
            </a:r>
            <a:r>
              <a:rPr sz="54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команде</a:t>
            </a:r>
            <a:r>
              <a:rPr sz="5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3069" y="805758"/>
            <a:ext cx="4390929" cy="6052241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   </a:t>
            </a:r>
            <a:r>
              <a:rPr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вот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неожиданный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поворот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Подходит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незнакомец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…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наш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чемпион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знает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чужие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—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вне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игры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>
              <a:buNone/>
            </a:pP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разговаривай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 </a:t>
            </a:r>
            <a:r>
              <a:rPr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незнакомыми</a:t>
            </a: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садись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чужую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машину</a:t>
            </a: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Всегда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говори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взрослым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кто-то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вызывает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тревогу</a:t>
            </a: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69890522_cerenas-club-p-strogii-fon-vkontakte-4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09450" y="832919"/>
            <a:ext cx="4834551" cy="60250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2919"/>
          </a:xfrm>
        </p:spPr>
        <p:txBody>
          <a:bodyPr>
            <a:noAutofit/>
          </a:bodyPr>
          <a:lstStyle/>
          <a:p>
            <a:r>
              <a:rPr sz="54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Финал</a:t>
            </a:r>
            <a:r>
              <a:rPr sz="5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  <a:r>
              <a:rPr sz="54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Кубок</a:t>
            </a:r>
            <a:r>
              <a:rPr sz="5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sz="54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Безопасности</a:t>
            </a:r>
            <a:r>
              <a:rPr sz="5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21806"/>
            <a:ext cx="4553893" cy="553619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   </a:t>
            </a:r>
            <a:r>
              <a:rPr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Итак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сезон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завершён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Побеждает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команда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"</a:t>
            </a:r>
            <a:r>
              <a:rPr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Безопасные</a:t>
            </a:r>
            <a:r>
              <a:rPr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ребята</a:t>
            </a: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"</a:t>
            </a:r>
            <a:r>
              <a:rPr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Ура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Ура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Ура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>
              <a:buNone/>
            </a:pP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Повторим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правила</a:t>
            </a: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Будем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внимательны</a:t>
            </a: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Лето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будет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весёлым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и </a:t>
            </a:r>
            <a:r>
              <a:rPr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безопасным</a:t>
            </a:r>
            <a:r>
              <a:rPr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309</Words>
  <Application>Microsoft Office PowerPoint</Application>
  <PresentationFormat>Экран (4:3)</PresentationFormat>
  <Paragraphs>32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Office Theme</vt:lpstr>
      <vt:lpstr>Безопасные каникулы!  Репортаж с лета!</vt:lpstr>
      <vt:lpstr>Солнце атакует!</vt:lpstr>
      <vt:lpstr>Матч на воде!</vt:lpstr>
      <vt:lpstr>Дорожный турнир!</vt:lpstr>
      <vt:lpstr>Огонь вне игры!</vt:lpstr>
      <vt:lpstr>Незнакомцы — не в команде!</vt:lpstr>
      <vt:lpstr>Финал! Кубок Безопасности!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Безопасные каникулы!  Репортаж с лета!</dc:title>
  <dc:creator>Александр</dc:creator>
  <dc:description>generated using python-pptx</dc:description>
  <cp:lastModifiedBy>ДОМ</cp:lastModifiedBy>
  <cp:revision>12</cp:revision>
  <dcterms:created xsi:type="dcterms:W3CDTF">2013-01-27T09:14:16Z</dcterms:created>
  <dcterms:modified xsi:type="dcterms:W3CDTF">2025-05-26T18:32:05Z</dcterms:modified>
</cp:coreProperties>
</file>