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Scy;&amp;pcy;&amp;acy;&amp;gcy;&amp;acy;&amp;dcy;&amp;lcy;&amp;iukcy;&amp;vcy;&amp;acy;&amp;scy;&amp;tscy;&amp;softcy; &amp;Vcy;&amp;acy;&amp;dcy;&amp;zcy;&amp;yacy;&amp;ncy;&amp;iukcy;&amp;kcy;&amp;acy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1484784"/>
            <a:ext cx="5143500" cy="40005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18964" y="404664"/>
            <a:ext cx="71200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Макс</a:t>
            </a:r>
            <a:r>
              <a:rPr lang="be-BY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ім Багдановіч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5445224"/>
            <a:ext cx="344036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Вадзянік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9592" y="590491"/>
            <a:ext cx="756084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Што</a:t>
            </a:r>
            <a:r>
              <a:rPr kumimoji="0" lang="ru-RU" sz="44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мы </a:t>
            </a:r>
            <a:r>
              <a:rPr kumimoji="0" lang="ru-RU" sz="44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даведаліся</a:t>
            </a:r>
            <a:r>
              <a:rPr kumimoji="0" lang="ru-RU" sz="44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пра</a:t>
            </a:r>
            <a:r>
              <a:rPr kumimoji="0" lang="ru-RU" sz="44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вадзяніка</a:t>
            </a:r>
            <a:r>
              <a:rPr kumimoji="0" lang="ru-RU" sz="44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4400" b="1" i="0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Ці</a:t>
            </a:r>
            <a:r>
              <a:rPr kumimoji="0" lang="ru-RU" sz="44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спадабалася</a:t>
            </a:r>
            <a:r>
              <a:rPr kumimoji="0" lang="ru-RU" sz="44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вам работа на </a:t>
            </a:r>
            <a:r>
              <a:rPr kumimoji="0" lang="ru-RU" sz="44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ўроку</a:t>
            </a:r>
            <a:r>
              <a:rPr kumimoji="0" lang="ru-RU" sz="44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4400" b="1" i="0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Ці</a:t>
            </a:r>
            <a:r>
              <a:rPr kumimoji="0" lang="ru-RU" sz="44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задаволеныя</a:t>
            </a:r>
            <a:r>
              <a:rPr kumimoji="0" lang="ru-RU" sz="44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вы сваёй </a:t>
            </a:r>
            <a:r>
              <a:rPr kumimoji="0" lang="ru-RU" sz="44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працай</a:t>
            </a:r>
            <a:r>
              <a:rPr kumimoji="0" lang="ru-RU" sz="44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4400" b="1" i="0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 </a:t>
            </a:r>
            <a:r>
              <a:rPr kumimoji="0" lang="ru-RU" sz="44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якім</a:t>
            </a:r>
            <a:r>
              <a:rPr kumimoji="0" lang="ru-RU" sz="44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настроем </a:t>
            </a:r>
            <a:r>
              <a:rPr kumimoji="0" lang="ru-RU" sz="44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пойдзеце</a:t>
            </a:r>
            <a:r>
              <a:rPr kumimoji="0" lang="ru-RU" sz="44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44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наступны</a:t>
            </a:r>
            <a:r>
              <a:rPr kumimoji="0" lang="ru-RU" sz="44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ўрок</a:t>
            </a:r>
            <a:r>
              <a:rPr kumimoji="0" lang="ru-RU" sz="44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4400" b="1" i="0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&amp;Pcy;&amp;acy;&amp;vcy;&amp;ocy;&amp;dcy;&amp;zcy;&amp;iukcy;&amp;ncy;&amp;ycy; &amp;vcy;&amp;acy;&amp;dcy;&amp;zcy;&amp;yacy;&amp;ncy;&amp;iukcy;&amp;k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220405" cy="616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37796" y="620688"/>
            <a:ext cx="82541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“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Глыбока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на дне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возера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ляжыць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рыбін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цар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</a:p>
          <a:p>
            <a:pPr algn="ctr"/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Ніхто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яго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не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бачыў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людзей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 а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таму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ведае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 рыба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ён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ці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яшчэ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хто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.”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 cstate="print"/>
          <a:srcRect l="17021" r="12766"/>
          <a:stretch>
            <a:fillRect/>
          </a:stretch>
        </p:blipFill>
        <p:spPr bwMode="auto">
          <a:xfrm>
            <a:off x="3995936" y="332656"/>
            <a:ext cx="4752528" cy="5070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3816424" cy="4959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4196451" cy="5600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4664"/>
            <a:ext cx="4198999" cy="6111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&amp;Vcy;&amp;Ocy;&amp;Dcy;&amp;YAcy;&amp;Ncy;&amp;Ocy;&amp;Jcy; - &amp;Kcy;&amp;Tcy;&amp;Ocy; &amp;Tcy;&amp;Acy;&amp;Kcy;&amp;Ocy;&amp;Jcy; ? &amp;Scy;&amp;Lcy;&amp;Acy;&amp;Vcy;&amp;YAcy;&amp;Ncy;&amp;Scy;&amp;Kcy;&amp;Acy;&amp;YAcy; &amp;Mcy;&amp;Icy;&amp;Fcy;&amp;Ocy;&amp;Lcy;&amp;Ocy;&amp;Gcy;&amp;Icy;&amp;YAcy; - YouTube"/>
          <p:cNvPicPr>
            <a:picLocks noChangeAspect="1" noChangeArrowheads="1"/>
          </p:cNvPicPr>
          <p:nvPr/>
        </p:nvPicPr>
        <p:blipFill>
          <a:blip r:embed="rId2" cstate="print"/>
          <a:srcRect l="1575" t="6300" b="7601"/>
          <a:stretch>
            <a:fillRect/>
          </a:stretch>
        </p:blipFill>
        <p:spPr bwMode="auto">
          <a:xfrm>
            <a:off x="483130" y="864171"/>
            <a:ext cx="8409350" cy="5517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 l="16380" t="8135" r="8021" b="10112"/>
          <a:stretch>
            <a:fillRect/>
          </a:stretch>
        </p:blipFill>
        <p:spPr bwMode="auto">
          <a:xfrm>
            <a:off x="5148064" y="908720"/>
            <a:ext cx="3771814" cy="5445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6" descr="&amp;Ncy;&amp;iecy;&amp;chcy;&amp;icy;&amp;scy;&amp;tcy;&amp;acy;&amp;yacy; &amp;scy;&amp;icy;&amp;lcy;&amp;acy;. &amp;Vcy;&amp;ocy;&amp;dcy;&amp;yacy;&amp;ncy;&amp;ocy;&amp;jcy; - &amp;KHcy;&amp;vcy;&amp;acy;&amp;scy;&amp;tcy;&amp;ucy;&amp;ncy;&amp;icy;&amp;shcy;&amp;kcy;&amp;acy; - &amp;mcy;&amp;iecy;&amp;dcy;&amp;icy;&amp;acy;&amp;pcy;&amp;lcy;&amp;acy;&amp;tcy;&amp;fcy;&amp;ocy;&amp;rcy;&amp;mcy;&amp;acy; &amp;Mcy;&amp;icy;&amp;rcy;&amp;Tcy;&amp;iecy;&amp;scy;&amp;iecy;&amp;n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4424123" cy="5624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734427" cy="4862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7938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9" name="Picture 13" descr="&amp;Tcy;&amp;icy;&amp;ncy;&amp;acy; — &amp;Vcy;&amp;icy;&amp;kcy;&amp;icy;&amp;tscy;&amp;icy;&amp;tcy;&amp;acy;&amp;tcy;&amp;ncy;&amp;icy;&amp;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488832" cy="559331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084168" y="908720"/>
            <a:ext cx="1715534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indent="34290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Лаза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9461" name="Picture 5" descr="http://profil.adu.by/pluginfile.php/1549/mod_book/chapter/2240/7.jpg"/>
          <p:cNvPicPr>
            <a:picLocks noChangeAspect="1" noChangeArrowheads="1"/>
          </p:cNvPicPr>
          <p:nvPr/>
        </p:nvPicPr>
        <p:blipFill>
          <a:blip r:embed="rId3" cstate="print"/>
          <a:srcRect l="59898" r="2082" b="25050"/>
          <a:stretch>
            <a:fillRect/>
          </a:stretch>
        </p:blipFill>
        <p:spPr bwMode="auto">
          <a:xfrm>
            <a:off x="323528" y="4293096"/>
            <a:ext cx="3096344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467" name="Picture 11" descr="&amp;mcy;&amp;ocy;&amp;rcy;&amp;scy;&amp;kcy;&amp;acy;&amp;yacy; &amp;tcy;&amp;icy;&amp;ncy;&amp;acy; :: &amp;Acy;&amp;lcy;&amp;iecy;&amp;kcy;&amp;scy;&amp;iecy;&amp;jcy; &amp;Lcy;&amp;ocy;&amp;mcy;&amp;acy;&amp;shcy; – &amp;Scy;&amp;ocy;&amp;tscy;&amp;icy;&amp;acy;&amp;lcy;&amp;softcy;&amp;ncy;&amp;acy;&amp;yacy; &amp;scy;&amp;iecy;&amp;tcy;&amp;softcy; &amp;Fcy;&amp;ocy;&amp;tcy;&amp;ocy;&amp;Kcy;&amp;tcy;&amp;o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532533"/>
            <a:ext cx="3494552" cy="23254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827584" y="4005064"/>
            <a:ext cx="1651286" cy="98488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Асока</a:t>
            </a:r>
            <a:endParaRPr lang="ru-RU" sz="105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164288" y="4581128"/>
            <a:ext cx="16786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Ціна</a:t>
            </a:r>
            <a:endParaRPr kumimoji="0" lang="ru-RU" sz="1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51520" y="332656"/>
            <a:ext cx="864096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err="1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Вадзянік</a:t>
            </a:r>
            <a:r>
              <a:rPr kumimoji="0" lang="ru-RU" sz="3600" b="1" i="0" u="none" strike="noStrike" normalizeH="0" baseline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normalizeH="0" baseline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600" b="1" i="0" u="none" strike="noStrike" normalizeH="0" baseline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normalizeH="0" baseline="0" dirty="0" err="1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гэта</a:t>
            </a:r>
            <a:r>
              <a:rPr kumimoji="0" lang="ru-RU" sz="3600" b="1" i="0" u="none" strike="noStrike" normalizeH="0" baseline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стары </a:t>
            </a:r>
            <a:r>
              <a:rPr kumimoji="0" lang="ru-RU" sz="3600" b="1" i="0" u="none" strike="noStrike" normalizeH="0" baseline="0" dirty="0" err="1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дзед</a:t>
            </a:r>
            <a:r>
              <a:rPr kumimoji="0" lang="ru-RU" sz="3600" b="1" i="0" u="none" strike="noStrike" normalizeH="0" baseline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normalizeH="0" baseline="0" dirty="0" err="1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3600" b="1" i="0" u="none" strike="noStrike" normalizeH="0" baseline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....................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normalizeH="0" baseline="0" dirty="0" err="1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барадой</a:t>
            </a:r>
            <a:r>
              <a:rPr kumimoji="0" lang="ru-RU" sz="3600" b="1" i="0" u="none" strike="noStrike" normalizeH="0" baseline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ru-RU" sz="3600" b="1" i="0" u="none" strike="noStrike" normalizeH="0" baseline="0" dirty="0" err="1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3600" b="1" i="0" u="none" strike="noStrike" normalizeH="0" baseline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.................... </a:t>
            </a:r>
            <a:r>
              <a:rPr kumimoji="0" lang="ru-RU" sz="3600" b="1" i="0" u="none" strike="noStrike" normalizeH="0" baseline="0" dirty="0" err="1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валасамі</a:t>
            </a:r>
            <a:r>
              <a:rPr kumimoji="0" lang="ru-RU" sz="3600" b="1" i="0" u="none" strike="noStrike" normalizeH="0" baseline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3600" b="1" i="0" u="none" strike="noStrike" normalizeH="0" baseline="0" dirty="0" err="1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галаве</a:t>
            </a:r>
            <a:r>
              <a:rPr kumimoji="0" lang="ru-RU" sz="3600" b="1" i="0" u="none" strike="noStrike" normalizeH="0" baseline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Цела </a:t>
            </a:r>
            <a:r>
              <a:rPr kumimoji="0" lang="ru-RU" sz="3600" b="1" i="0" u="none" strike="noStrike" normalizeH="0" baseline="0" dirty="0" err="1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яго</a:t>
            </a:r>
            <a:r>
              <a:rPr kumimoji="0" lang="ru-RU" sz="3600" b="1" i="0" u="none" strike="noStrike" normalizeH="0" baseline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normalizeH="0" baseline="0" dirty="0" err="1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пакрыта</a:t>
            </a:r>
            <a:r>
              <a:rPr kumimoji="0" lang="ru-RU" sz="3600" b="1" i="0" u="none" strike="noStrike" normalizeH="0" baseline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.................... .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err="1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Ляжыць</a:t>
            </a:r>
            <a:r>
              <a:rPr kumimoji="0" lang="ru-RU" sz="3600" b="1" i="0" u="none" strike="noStrike" normalizeH="0" baseline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normalizeH="0" baseline="0" dirty="0" err="1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ён</a:t>
            </a:r>
            <a:r>
              <a:rPr kumimoji="0" lang="ru-RU" sz="3600" b="1" i="0" u="none" strike="noStrike" normalizeH="0" baseline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на .................... </a:t>
            </a:r>
            <a:r>
              <a:rPr kumimoji="0" lang="ru-RU" sz="3600" b="1" i="0" u="none" strike="noStrike" normalizeH="0" baseline="0" dirty="0" err="1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ракі</a:t>
            </a:r>
            <a:r>
              <a:rPr kumimoji="0" lang="ru-RU" sz="3600" b="1" i="0" u="none" strike="noStrike" normalizeH="0" baseline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err="1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Можа</a:t>
            </a:r>
            <a:r>
              <a:rPr kumimoji="0" lang="ru-RU" sz="3600" b="1" i="0" u="none" strike="noStrike" normalizeH="0" baseline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normalizeH="0" baseline="0" dirty="0" err="1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жыць</a:t>
            </a:r>
            <a:r>
              <a:rPr kumimoji="0" lang="ru-RU" sz="3600" b="1" i="0" u="none" strike="noStrike" normalizeH="0" baseline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normalizeH="0" baseline="0" dirty="0" err="1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толькі</a:t>
            </a:r>
            <a:r>
              <a:rPr kumimoji="0" lang="ru-RU" sz="3600" b="1" i="0" u="none" strike="noStrike" normalizeH="0" baseline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normalizeH="0" baseline="0" dirty="0" err="1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ў</a:t>
            </a:r>
            <a:r>
              <a:rPr kumimoji="0" lang="ru-RU" sz="3600" b="1" i="0" u="none" strike="noStrike" normalizeH="0" baseline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.................... ,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а на </a:t>
            </a:r>
            <a:r>
              <a:rPr kumimoji="0" lang="ru-RU" sz="3600" b="1" i="0" u="none" strike="noStrike" normalizeH="0" baseline="0" dirty="0" err="1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сушы</a:t>
            </a:r>
            <a:r>
              <a:rPr kumimoji="0" lang="ru-RU" sz="3600" b="1" i="0" u="none" strike="noStrike" normalizeH="0" baseline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normalizeH="0" baseline="0" dirty="0" err="1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ён</a:t>
            </a:r>
            <a:r>
              <a:rPr kumimoji="0" lang="ru-RU" sz="3600" b="1" i="0" u="none" strike="noStrike" normalizeH="0" baseline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normalizeH="0" baseline="0" dirty="0" err="1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гіне</a:t>
            </a:r>
            <a:r>
              <a:rPr kumimoji="0" lang="ru-RU" sz="3600" b="1" i="0" u="none" strike="noStrike" normalizeH="0" baseline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err="1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Вадзянік</a:t>
            </a:r>
            <a:r>
              <a:rPr kumimoji="0" lang="ru-RU" sz="3600" b="1" i="0" u="none" strike="noStrike" normalizeH="0" baseline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.................... </a:t>
            </a:r>
            <a:r>
              <a:rPr kumimoji="0" lang="ru-RU" sz="3600" b="1" i="0" u="none" strike="noStrike" normalizeH="0" baseline="0" dirty="0" err="1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людзям</a:t>
            </a:r>
            <a:r>
              <a:rPr kumimoji="0" lang="ru-RU" sz="3600" b="1" i="0" u="none" strike="noStrike" normalizeH="0" baseline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err="1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Любіць</a:t>
            </a:r>
            <a:r>
              <a:rPr kumimoji="0" lang="ru-RU" sz="3600" b="1" i="0" u="none" strike="noStrike" normalizeH="0" baseline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normalizeH="0" baseline="0" dirty="0" err="1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ён</a:t>
            </a:r>
            <a:r>
              <a:rPr kumimoji="0" lang="ru-RU" sz="3600" b="1" i="0" u="none" strike="noStrike" normalizeH="0" baseline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.................... </a:t>
            </a:r>
            <a:r>
              <a:rPr kumimoji="0" lang="ru-RU" sz="3600" b="1" i="0" u="none" strike="noStrike" normalizeH="0" baseline="0" dirty="0" err="1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3600" b="1" i="0" u="none" strike="noStrike" normalizeH="0" baseline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.................... .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err="1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Ён</a:t>
            </a:r>
            <a:r>
              <a:rPr kumimoji="0" lang="ru-RU" sz="3600" b="1" i="0" u="none" strike="noStrike" normalizeH="0" baseline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normalizeH="0" baseline="0" dirty="0" err="1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аберагае</a:t>
            </a:r>
            <a:r>
              <a:rPr kumimoji="0" lang="ru-RU" sz="3600" b="1" i="0" u="none" strike="noStrike" normalizeH="0" baseline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.................... </a:t>
            </a:r>
            <a:r>
              <a:rPr kumimoji="0" lang="ru-RU" sz="3600" b="1" i="0" u="none" strike="noStrike" normalizeH="0" baseline="0" dirty="0" err="1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3600" b="1" i="0" u="none" strike="noStrike" normalizeH="0" baseline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normalizeH="0" baseline="0" dirty="0" err="1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3600" b="1" i="0" u="none" strike="noStrike" normalizeH="0" baseline="0" dirty="0" err="1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ru-RU" sz="3600" b="1" i="0" u="none" strike="noStrike" normalizeH="0" baseline="0" dirty="0" err="1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яўляецца</a:t>
            </a:r>
            <a:r>
              <a:rPr kumimoji="0" lang="ru-RU" sz="3600" b="1" i="0" u="none" strike="noStrike" normalizeH="0" baseline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err="1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царом</a:t>
            </a:r>
            <a:r>
              <a:rPr kumimoji="0" lang="ru-RU" sz="3600" b="1" i="0" u="none" strike="noStrike" normalizeH="0" baseline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................... .</a:t>
            </a:r>
            <a:endParaRPr kumimoji="0" lang="ru-RU" sz="4400" b="1" i="0" u="none" strike="noStrike" normalizeH="0" baseline="0" dirty="0" smtClean="0"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119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ДОМ</cp:lastModifiedBy>
  <cp:revision>8</cp:revision>
  <dcterms:modified xsi:type="dcterms:W3CDTF">2025-10-22T18:02:01Z</dcterms:modified>
</cp:coreProperties>
</file>