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3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65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31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5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1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38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4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60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0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7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0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48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57DA-924A-42BA-BF16-880384FC10C7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C65E1-C530-4242-BA83-3627936179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8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atic.bntu.by/bntu/new/content/content_9a749ded1df0cbd4cad3074b468f2fad.jpeg%7CresizeToWidth=120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53"/>
          <a:stretch/>
        </p:blipFill>
        <p:spPr bwMode="auto">
          <a:xfrm>
            <a:off x="381000" y="0"/>
            <a:ext cx="8519159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354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" y="0"/>
            <a:ext cx="8129400" cy="676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5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68" y="-2712"/>
            <a:ext cx="8317752" cy="686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1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15" y="85022"/>
            <a:ext cx="8353525" cy="677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1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56" y="119919"/>
            <a:ext cx="7845924" cy="657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99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</cp:revision>
  <dcterms:created xsi:type="dcterms:W3CDTF">2024-04-18T20:22:08Z</dcterms:created>
  <dcterms:modified xsi:type="dcterms:W3CDTF">2024-04-18T20:25:43Z</dcterms:modified>
</cp:coreProperties>
</file>