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63" r:id="rId2"/>
    <p:sldId id="264" r:id="rId3"/>
    <p:sldId id="265" r:id="rId4"/>
    <p:sldId id="256" r:id="rId5"/>
    <p:sldId id="257" r:id="rId6"/>
    <p:sldId id="258" r:id="rId7"/>
    <p:sldId id="266" r:id="rId8"/>
    <p:sldId id="259" r:id="rId9"/>
    <p:sldId id="260" r:id="rId10"/>
    <p:sldId id="261" r:id="rId11"/>
    <p:sldId id="262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1056" y="-1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25.02.2020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25.02.2020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25.02.2020</a:t>
            </a:fld>
            <a:endParaRPr lang="ru-RU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25.02.2020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25.02.2020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25.02.2020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25.02.2020</a:t>
            </a:fld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8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25.02.2020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25.02.2020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B4C71EC6-210F-42DE-9C53-41977AD35B3D}" type="datetimeFigureOut">
              <a:rPr lang="ru-RU" smtClean="0"/>
              <a:t>25.02.2020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be.wikipedia.org/wiki/%D0%9F%D0%B0%D0%BB%D0%B0%D0%B2%D1%8B_%D0%B4%D1%8B%D0%BC%D0%B0%D1%80%D1%84%D1%96%D0%B7%D0%BC" TargetMode="External"/><Relationship Id="rId3" Type="http://schemas.openxmlformats.org/officeDocument/2006/relationships/hyperlink" Target="https://be.wikipedia.org/wiki/%D0%96%D0%B0%D0%B2%D0%B0%D1%80%D0%B0%D0%BD%D0%BA%D0%B0%D0%B2%D1%8B%D1%8F#cite_note-pr-1" TargetMode="External"/><Relationship Id="rId7" Type="http://schemas.openxmlformats.org/officeDocument/2006/relationships/hyperlink" Target="https://be.wikipedia.org/wiki/%D0%A5%D0%B2%D0%BE%D1%81%D1%82" TargetMode="External"/><Relationship Id="rId12" Type="http://schemas.openxmlformats.org/officeDocument/2006/relationships/hyperlink" Target="https://be.wikipedia.org/wiki/%D0%A0%D0%B0%D0%B3%D0%B0%D1%82%D1%8B_%D0%B6%D0%B0%D0%B2%D0%B0%D1%80%D0%B0%D0%BD%D0%B0%D0%BA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be.wikipedia.org/wiki/%D0%94%D0%B7%D1%8E%D0%B1%D0%B0" TargetMode="External"/><Relationship Id="rId11" Type="http://schemas.openxmlformats.org/officeDocument/2006/relationships/hyperlink" Target="https://be.wikipedia.org/wiki/%D0%AD%D0%BD%D0%B4%D1%8D%D0%BC%D1%96%D0%BA" TargetMode="External"/><Relationship Id="rId5" Type="http://schemas.openxmlformats.org/officeDocument/2006/relationships/hyperlink" Target="https://be.wikipedia.org/wiki/%D0%92%D0%B5%D1%80%D0%B0%D0%B1%27%D1%96%D0%BD%D0%B0%D0%BF%D0%B0%D0%B4%D0%BE%D0%B1%D0%BD%D1%8B%D1%8F" TargetMode="External"/><Relationship Id="rId10" Type="http://schemas.openxmlformats.org/officeDocument/2006/relationships/hyperlink" Target="https://be.wikipedia.org/wiki/%D0%90%D1%84%D1%80%D1%8B%D0%BA%D0%B0" TargetMode="External"/><Relationship Id="rId4" Type="http://schemas.openxmlformats.org/officeDocument/2006/relationships/hyperlink" Target="https://be.wikipedia.org/wiki/%D0%A1%D1%8F%D0%BC%D0%B5%D0%B9%D1%81%D1%82%D0%B2%D0%B0,_%D0%B1%D1%96%D1%8F%D0%BB%D0%BE%D0%B3%D1%96%D1%8F" TargetMode="External"/><Relationship Id="rId9" Type="http://schemas.openxmlformats.org/officeDocument/2006/relationships/hyperlink" Target="https://be.wikipedia.org/wiki/%D0%95%D1%9E%D1%80%D0%B0%D0%B7%D1%96%D1%8F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 descr="Alauda arvensis 2.jpg"/>
          <p:cNvSpPr>
            <a:spLocks noChangeAspect="1" noChangeArrowheads="1"/>
          </p:cNvSpPr>
          <p:nvPr/>
        </p:nvSpPr>
        <p:spPr bwMode="auto">
          <a:xfrm>
            <a:off x="155575" y="-808038"/>
            <a:ext cx="2524125" cy="1685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5446" y="3933056"/>
            <a:ext cx="4379153" cy="29249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15944" y="332656"/>
            <a:ext cx="8648544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/>
              <a:t>Жаваранкавыя</a:t>
            </a:r>
            <a:r>
              <a:rPr lang="ru-RU" baseline="30000" dirty="0">
                <a:hlinkClick r:id="rId3"/>
              </a:rPr>
              <a:t>[1]</a:t>
            </a:r>
            <a:r>
              <a:rPr lang="ru-RU" dirty="0"/>
              <a:t> (</a:t>
            </a:r>
            <a:r>
              <a:rPr lang="en-US" i="1" dirty="0" err="1"/>
              <a:t>Alaudidae</a:t>
            </a:r>
            <a:r>
              <a:rPr lang="en-US" dirty="0"/>
              <a:t>) — </a:t>
            </a:r>
            <a:r>
              <a:rPr lang="ru-RU" dirty="0" err="1">
                <a:hlinkClick r:id="rId4" tooltip="Сямейства, біялогія"/>
              </a:rPr>
              <a:t>сямейства</a:t>
            </a:r>
            <a:r>
              <a:rPr lang="ru-RU" dirty="0"/>
              <a:t> </a:t>
            </a:r>
            <a:r>
              <a:rPr lang="ru-RU" dirty="0" err="1"/>
              <a:t>птушак</a:t>
            </a:r>
            <a:r>
              <a:rPr lang="ru-RU" dirty="0"/>
              <a:t> </a:t>
            </a:r>
            <a:r>
              <a:rPr lang="ru-RU" dirty="0" err="1"/>
              <a:t>атрада</a:t>
            </a:r>
            <a:r>
              <a:rPr lang="ru-RU" dirty="0"/>
              <a:t> </a:t>
            </a:r>
            <a:r>
              <a:rPr lang="ru-RU" dirty="0" err="1">
                <a:hlinkClick r:id="rId5" tooltip="Вераб'інападобныя"/>
              </a:rPr>
              <a:t>вераб'інападобныя</a:t>
            </a:r>
            <a:r>
              <a:rPr lang="ru-RU" dirty="0"/>
              <a:t>. </a:t>
            </a:r>
          </a:p>
          <a:p>
            <a:r>
              <a:rPr lang="ru-RU" dirty="0" err="1"/>
              <a:t>Жаваранкавыя</a:t>
            </a:r>
            <a:r>
              <a:rPr lang="ru-RU" dirty="0"/>
              <a:t> — </a:t>
            </a:r>
            <a:r>
              <a:rPr lang="ru-RU" dirty="0" err="1"/>
              <a:t>гэта</a:t>
            </a:r>
            <a:r>
              <a:rPr lang="ru-RU" dirty="0"/>
              <a:t> </a:t>
            </a:r>
            <a:r>
              <a:rPr lang="ru-RU" dirty="0" err="1"/>
              <a:t>птушкі</a:t>
            </a:r>
            <a:r>
              <a:rPr lang="ru-RU" dirty="0"/>
              <a:t> </a:t>
            </a:r>
            <a:r>
              <a:rPr lang="ru-RU" dirty="0" err="1"/>
              <a:t>малога</a:t>
            </a:r>
            <a:r>
              <a:rPr lang="ru-RU" dirty="0"/>
              <a:t> </a:t>
            </a:r>
            <a:r>
              <a:rPr lang="ru-RU" dirty="0" err="1"/>
              <a:t>ці</a:t>
            </a:r>
            <a:r>
              <a:rPr lang="ru-RU" dirty="0"/>
              <a:t> </a:t>
            </a:r>
            <a:r>
              <a:rPr lang="ru-RU" dirty="0" err="1"/>
              <a:t>сярэдняга</a:t>
            </a:r>
            <a:r>
              <a:rPr lang="ru-RU" dirty="0"/>
              <a:t> </a:t>
            </a:r>
            <a:r>
              <a:rPr lang="ru-RU" dirty="0" err="1"/>
              <a:t>памеру</a:t>
            </a:r>
            <a:r>
              <a:rPr lang="ru-RU" dirty="0"/>
              <a:t>: </a:t>
            </a:r>
            <a:r>
              <a:rPr lang="ru-RU" dirty="0" err="1"/>
              <a:t>даўжыня</a:t>
            </a:r>
            <a:r>
              <a:rPr lang="ru-RU" dirty="0"/>
              <a:t> 10-25 см, </a:t>
            </a:r>
            <a:r>
              <a:rPr lang="ru-RU" dirty="0" err="1"/>
              <a:t>маса</a:t>
            </a:r>
            <a:r>
              <a:rPr lang="ru-RU" dirty="0"/>
              <a:t> ад 15 да 80 г. </a:t>
            </a:r>
            <a:r>
              <a:rPr lang="ru-RU" dirty="0" err="1"/>
              <a:t>Целасклад</a:t>
            </a:r>
            <a:r>
              <a:rPr lang="ru-RU" dirty="0"/>
              <a:t> </a:t>
            </a:r>
            <a:r>
              <a:rPr lang="ru-RU" dirty="0" err="1"/>
              <a:t>моцны</a:t>
            </a:r>
            <a:r>
              <a:rPr lang="ru-RU" dirty="0"/>
              <a:t>, </a:t>
            </a:r>
            <a:r>
              <a:rPr lang="ru-RU" dirty="0" err="1"/>
              <a:t>шыя</a:t>
            </a:r>
            <a:r>
              <a:rPr lang="ru-RU" dirty="0"/>
              <a:t> </a:t>
            </a:r>
            <a:r>
              <a:rPr lang="ru-RU" dirty="0" err="1"/>
              <a:t>кароткая</a:t>
            </a:r>
            <a:r>
              <a:rPr lang="ru-RU" dirty="0"/>
              <a:t>, </a:t>
            </a:r>
            <a:r>
              <a:rPr lang="ru-RU" dirty="0" err="1"/>
              <a:t>галава</a:t>
            </a:r>
            <a:r>
              <a:rPr lang="ru-RU" dirty="0"/>
              <a:t> </a:t>
            </a:r>
            <a:r>
              <a:rPr lang="ru-RU" dirty="0" err="1"/>
              <a:t>вялікая</a:t>
            </a:r>
            <a:r>
              <a:rPr lang="ru-RU" dirty="0"/>
              <a:t>. </a:t>
            </a:r>
            <a:r>
              <a:rPr lang="ru-RU" dirty="0" err="1"/>
              <a:t>Крылы</a:t>
            </a:r>
            <a:r>
              <a:rPr lang="ru-RU" dirty="0"/>
              <a:t> </a:t>
            </a:r>
            <a:r>
              <a:rPr lang="ru-RU" dirty="0" err="1"/>
              <a:t>доўгія</a:t>
            </a:r>
            <a:r>
              <a:rPr lang="ru-RU" dirty="0"/>
              <a:t>, </a:t>
            </a:r>
            <a:r>
              <a:rPr lang="ru-RU" dirty="0" err="1"/>
              <a:t>шырокія</a:t>
            </a:r>
            <a:r>
              <a:rPr lang="ru-RU" dirty="0"/>
              <a:t> і </a:t>
            </a:r>
            <a:r>
              <a:rPr lang="ru-RU" dirty="0" err="1"/>
              <a:t>вострыя</a:t>
            </a:r>
            <a:r>
              <a:rPr lang="ru-RU" dirty="0"/>
              <a:t>, якія </a:t>
            </a:r>
            <a:r>
              <a:rPr lang="ru-RU" dirty="0" err="1"/>
              <a:t>забяспечваюць</a:t>
            </a:r>
            <a:r>
              <a:rPr lang="ru-RU" dirty="0"/>
              <a:t> </a:t>
            </a:r>
            <a:r>
              <a:rPr lang="ru-RU" dirty="0" err="1"/>
              <a:t>хуткі</a:t>
            </a:r>
            <a:r>
              <a:rPr lang="ru-RU" dirty="0"/>
              <a:t> </a:t>
            </a:r>
            <a:r>
              <a:rPr lang="ru-RU" dirty="0" err="1"/>
              <a:t>палёт</a:t>
            </a:r>
            <a:r>
              <a:rPr lang="ru-RU" dirty="0"/>
              <a:t>. Форма </a:t>
            </a:r>
            <a:r>
              <a:rPr lang="ru-RU" dirty="0" err="1">
                <a:hlinkClick r:id="rId6" tooltip="Дзюба"/>
              </a:rPr>
              <a:t>дзюбы</a:t>
            </a:r>
            <a:r>
              <a:rPr lang="ru-RU" dirty="0"/>
              <a:t> </a:t>
            </a:r>
            <a:r>
              <a:rPr lang="ru-RU" dirty="0" err="1"/>
              <a:t>моцна</a:t>
            </a:r>
            <a:r>
              <a:rPr lang="ru-RU" dirty="0"/>
              <a:t> </a:t>
            </a:r>
            <a:r>
              <a:rPr lang="ru-RU" dirty="0" err="1"/>
              <a:t>адрозніваецца</a:t>
            </a:r>
            <a:r>
              <a:rPr lang="ru-RU" dirty="0"/>
              <a:t> па родах і </a:t>
            </a:r>
            <a:r>
              <a:rPr lang="ru-RU" dirty="0" err="1"/>
              <a:t>відах</a:t>
            </a:r>
            <a:r>
              <a:rPr lang="ru-RU" dirty="0"/>
              <a:t>. </a:t>
            </a:r>
            <a:r>
              <a:rPr lang="ru-RU" dirty="0">
                <a:hlinkClick r:id="rId7" tooltip="Хвост"/>
              </a:rPr>
              <a:t>Хвост</a:t>
            </a:r>
            <a:r>
              <a:rPr lang="ru-RU" dirty="0"/>
              <a:t> </a:t>
            </a:r>
            <a:r>
              <a:rPr lang="ru-RU" dirty="0" err="1"/>
              <a:t>складаецца</a:t>
            </a:r>
            <a:r>
              <a:rPr lang="ru-RU" dirty="0"/>
              <a:t> з 12 </a:t>
            </a:r>
            <a:r>
              <a:rPr lang="ru-RU" dirty="0" err="1"/>
              <a:t>рулявых</a:t>
            </a:r>
            <a:r>
              <a:rPr lang="ru-RU" dirty="0"/>
              <a:t> </a:t>
            </a:r>
            <a:r>
              <a:rPr lang="ru-RU" dirty="0" err="1"/>
              <a:t>пёраў</a:t>
            </a:r>
            <a:r>
              <a:rPr lang="ru-RU" dirty="0"/>
              <a:t>, </a:t>
            </a:r>
            <a:r>
              <a:rPr lang="ru-RU" dirty="0" err="1"/>
              <a:t>зрэзаных</a:t>
            </a:r>
            <a:r>
              <a:rPr lang="ru-RU" dirty="0"/>
              <a:t> </a:t>
            </a:r>
            <a:r>
              <a:rPr lang="ru-RU" dirty="0" err="1"/>
              <a:t>прама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з </a:t>
            </a:r>
            <a:r>
              <a:rPr lang="ru-RU" dirty="0" err="1"/>
              <a:t>неглыбокай</a:t>
            </a:r>
            <a:r>
              <a:rPr lang="ru-RU" dirty="0"/>
              <a:t> </a:t>
            </a:r>
            <a:r>
              <a:rPr lang="ru-RU" dirty="0" err="1"/>
              <a:t>выразкай</a:t>
            </a:r>
            <a:r>
              <a:rPr lang="ru-RU" dirty="0"/>
              <a:t>. </a:t>
            </a:r>
            <a:r>
              <a:rPr lang="ru-RU" dirty="0" err="1"/>
              <a:t>Ногі</a:t>
            </a:r>
            <a:r>
              <a:rPr lang="ru-RU" dirty="0"/>
              <a:t> </a:t>
            </a:r>
            <a:r>
              <a:rPr lang="ru-RU" dirty="0" err="1"/>
              <a:t>кароткія</a:t>
            </a:r>
            <a:r>
              <a:rPr lang="ru-RU" dirty="0"/>
              <a:t> і добра </a:t>
            </a:r>
            <a:r>
              <a:rPr lang="ru-RU" dirty="0" err="1"/>
              <a:t>прыстасаваныя</a:t>
            </a:r>
            <a:r>
              <a:rPr lang="ru-RU" dirty="0"/>
              <a:t> да </a:t>
            </a:r>
            <a:r>
              <a:rPr lang="ru-RU" dirty="0" err="1"/>
              <a:t>перамяшчэнню</a:t>
            </a:r>
            <a:r>
              <a:rPr lang="ru-RU" dirty="0"/>
              <a:t> па </a:t>
            </a:r>
            <a:r>
              <a:rPr lang="ru-RU" dirty="0" err="1"/>
              <a:t>зямлі</a:t>
            </a:r>
            <a:r>
              <a:rPr lang="ru-RU" dirty="0"/>
              <a:t>. У </a:t>
            </a:r>
            <a:r>
              <a:rPr lang="ru-RU" dirty="0" err="1"/>
              <a:t>адрозненне</a:t>
            </a:r>
            <a:r>
              <a:rPr lang="ru-RU" dirty="0"/>
              <a:t> ад </a:t>
            </a:r>
            <a:r>
              <a:rPr lang="ru-RU" dirty="0" err="1"/>
              <a:t>астатніх</a:t>
            </a:r>
            <a:r>
              <a:rPr lang="ru-RU" dirty="0"/>
              <a:t> </a:t>
            </a:r>
            <a:r>
              <a:rPr lang="ru-RU" dirty="0" err="1"/>
              <a:t>пявучых</a:t>
            </a:r>
            <a:r>
              <a:rPr lang="ru-RU" dirty="0"/>
              <a:t> </a:t>
            </a:r>
            <a:r>
              <a:rPr lang="ru-RU" dirty="0" err="1"/>
              <a:t>цэўка</a:t>
            </a:r>
            <a:r>
              <a:rPr lang="ru-RU" dirty="0"/>
              <a:t> </a:t>
            </a:r>
            <a:r>
              <a:rPr lang="ru-RU" dirty="0" err="1"/>
              <a:t>ззаду</a:t>
            </a:r>
            <a:r>
              <a:rPr lang="ru-RU" dirty="0"/>
              <a:t> </a:t>
            </a:r>
            <a:r>
              <a:rPr lang="ru-RU" dirty="0" err="1"/>
              <a:t>круглявая</a:t>
            </a:r>
            <a:r>
              <a:rPr lang="ru-RU" dirty="0"/>
              <a:t> і </a:t>
            </a:r>
            <a:r>
              <a:rPr lang="ru-RU" dirty="0" err="1"/>
              <a:t>пакрыта</a:t>
            </a:r>
            <a:r>
              <a:rPr lang="ru-RU" dirty="0"/>
              <a:t> </a:t>
            </a:r>
            <a:r>
              <a:rPr lang="ru-RU" dirty="0" err="1"/>
              <a:t>папярочнымі</a:t>
            </a:r>
            <a:r>
              <a:rPr lang="ru-RU" dirty="0"/>
              <a:t> </a:t>
            </a:r>
            <a:r>
              <a:rPr lang="ru-RU" dirty="0" err="1"/>
              <a:t>рагавымі</a:t>
            </a:r>
            <a:r>
              <a:rPr lang="ru-RU" dirty="0"/>
              <a:t> </a:t>
            </a:r>
            <a:r>
              <a:rPr lang="ru-RU" dirty="0" err="1"/>
              <a:t>шчыткамі</a:t>
            </a:r>
            <a:r>
              <a:rPr lang="ru-RU" dirty="0"/>
              <a:t>. Пальцы </a:t>
            </a:r>
            <a:r>
              <a:rPr lang="ru-RU" dirty="0" err="1"/>
              <a:t>сярэдняй</a:t>
            </a:r>
            <a:r>
              <a:rPr lang="ru-RU" dirty="0"/>
              <a:t> </a:t>
            </a:r>
            <a:r>
              <a:rPr lang="ru-RU" dirty="0" err="1"/>
              <a:t>даўжыні</a:t>
            </a:r>
            <a:r>
              <a:rPr lang="ru-RU" dirty="0"/>
              <a:t>. </a:t>
            </a:r>
            <a:r>
              <a:rPr lang="ru-RU" dirty="0" err="1"/>
              <a:t>Кіпцюр</a:t>
            </a:r>
            <a:r>
              <a:rPr lang="ru-RU" dirty="0"/>
              <a:t> </a:t>
            </a:r>
            <a:r>
              <a:rPr lang="ru-RU" dirty="0" err="1"/>
              <a:t>задняга</a:t>
            </a:r>
            <a:r>
              <a:rPr lang="ru-RU" dirty="0"/>
              <a:t> пальца </a:t>
            </a:r>
            <a:r>
              <a:rPr lang="ru-RU" dirty="0" err="1"/>
              <a:t>доўгі</a:t>
            </a:r>
            <a:r>
              <a:rPr lang="ru-RU" dirty="0"/>
              <a:t> і </a:t>
            </a:r>
            <a:r>
              <a:rPr lang="ru-RU" dirty="0" err="1"/>
              <a:t>прамы</a:t>
            </a:r>
            <a:r>
              <a:rPr lang="ru-RU" dirty="0"/>
              <a:t>. </a:t>
            </a:r>
            <a:r>
              <a:rPr lang="ru-RU" dirty="0" err="1"/>
              <a:t>Заступніцкая</a:t>
            </a:r>
            <a:r>
              <a:rPr lang="ru-RU" dirty="0"/>
              <a:t> </a:t>
            </a:r>
            <a:r>
              <a:rPr lang="ru-RU" dirty="0" err="1"/>
              <a:t>афарбоўка</a:t>
            </a:r>
            <a:r>
              <a:rPr lang="ru-RU" dirty="0"/>
              <a:t>, </a:t>
            </a:r>
            <a:r>
              <a:rPr lang="ru-RU" dirty="0" err="1"/>
              <a:t>маскіруе</a:t>
            </a:r>
            <a:r>
              <a:rPr lang="ru-RU" dirty="0"/>
              <a:t> </a:t>
            </a:r>
            <a:r>
              <a:rPr lang="ru-RU" dirty="0" err="1"/>
              <a:t>пад</a:t>
            </a:r>
            <a:r>
              <a:rPr lang="ru-RU" dirty="0"/>
              <a:t> колер </a:t>
            </a:r>
            <a:r>
              <a:rPr lang="ru-RU" dirty="0" err="1"/>
              <a:t>мясцовай</a:t>
            </a:r>
            <a:r>
              <a:rPr lang="ru-RU" dirty="0"/>
              <a:t> </a:t>
            </a:r>
            <a:r>
              <a:rPr lang="ru-RU" dirty="0" err="1"/>
              <a:t>глебы</a:t>
            </a:r>
            <a:r>
              <a:rPr lang="ru-RU" dirty="0"/>
              <a:t>. Верх </a:t>
            </a:r>
            <a:r>
              <a:rPr lang="ru-RU" dirty="0" err="1"/>
              <a:t>звычайна</a:t>
            </a:r>
            <a:r>
              <a:rPr lang="ru-RU" dirty="0"/>
              <a:t> бура-</a:t>
            </a:r>
            <a:r>
              <a:rPr lang="ru-RU" dirty="0" err="1"/>
              <a:t>шэры</a:t>
            </a:r>
            <a:r>
              <a:rPr lang="ru-RU" dirty="0"/>
              <a:t> </a:t>
            </a:r>
            <a:r>
              <a:rPr lang="ru-RU" dirty="0" err="1"/>
              <a:t>са</a:t>
            </a:r>
            <a:r>
              <a:rPr lang="ru-RU" dirty="0"/>
              <a:t> </a:t>
            </a:r>
            <a:r>
              <a:rPr lang="ru-RU" dirty="0" err="1"/>
              <a:t>стракацінкамі</a:t>
            </a:r>
            <a:r>
              <a:rPr lang="ru-RU" dirty="0"/>
              <a:t>. </a:t>
            </a:r>
            <a:r>
              <a:rPr lang="ru-RU" dirty="0" err="1">
                <a:hlinkClick r:id="rId8" tooltip="Палавы дымарфізм"/>
              </a:rPr>
              <a:t>Палавы</a:t>
            </a:r>
            <a:r>
              <a:rPr lang="ru-RU" dirty="0">
                <a:hlinkClick r:id="rId8" tooltip="Палавы дымарфізм"/>
              </a:rPr>
              <a:t> </a:t>
            </a:r>
            <a:r>
              <a:rPr lang="ru-RU" dirty="0" err="1">
                <a:hlinkClick r:id="rId8" tooltip="Палавы дымарфізм"/>
              </a:rPr>
              <a:t>дымарфізм</a:t>
            </a:r>
            <a:r>
              <a:rPr lang="ru-RU" dirty="0"/>
              <a:t> </a:t>
            </a:r>
            <a:r>
              <a:rPr lang="ru-RU" dirty="0" err="1"/>
              <a:t>выяўлены</a:t>
            </a:r>
            <a:r>
              <a:rPr lang="ru-RU" dirty="0"/>
              <a:t> слаба, </a:t>
            </a:r>
            <a:r>
              <a:rPr lang="ru-RU" dirty="0" err="1"/>
              <a:t>звычайна</a:t>
            </a:r>
            <a:r>
              <a:rPr lang="ru-RU" dirty="0"/>
              <a:t> самцы </a:t>
            </a:r>
            <a:r>
              <a:rPr lang="ru-RU" dirty="0" err="1"/>
              <a:t>буйнейшыя</a:t>
            </a:r>
            <a:r>
              <a:rPr lang="ru-RU" dirty="0"/>
              <a:t> </a:t>
            </a:r>
            <a:r>
              <a:rPr lang="ru-RU" dirty="0" err="1"/>
              <a:t>самак</a:t>
            </a:r>
            <a:r>
              <a:rPr lang="ru-RU" dirty="0"/>
              <a:t>. </a:t>
            </a:r>
            <a:r>
              <a:rPr lang="ru-RU" dirty="0" err="1"/>
              <a:t>Лінька</a:t>
            </a:r>
            <a:r>
              <a:rPr lang="ru-RU" dirty="0"/>
              <a:t> </a:t>
            </a:r>
            <a:r>
              <a:rPr lang="ru-RU" dirty="0" err="1"/>
              <a:t>адбываецца</a:t>
            </a:r>
            <a:r>
              <a:rPr lang="ru-RU" dirty="0"/>
              <a:t> </a:t>
            </a:r>
            <a:r>
              <a:rPr lang="ru-RU" dirty="0" err="1"/>
              <a:t>толькі</a:t>
            </a:r>
            <a:r>
              <a:rPr lang="ru-RU" dirty="0"/>
              <a:t> </a:t>
            </a:r>
            <a:r>
              <a:rPr lang="ru-RU" dirty="0" err="1"/>
              <a:t>ўвосень</a:t>
            </a:r>
            <a:r>
              <a:rPr lang="ru-RU" dirty="0"/>
              <a:t>, </a:t>
            </a:r>
            <a:r>
              <a:rPr lang="ru-RU" dirty="0" err="1"/>
              <a:t>але</a:t>
            </a:r>
            <a:r>
              <a:rPr lang="ru-RU" dirty="0"/>
              <a:t> ў </a:t>
            </a:r>
            <a:r>
              <a:rPr lang="ru-RU" dirty="0" err="1"/>
              <a:t>сувязі</a:t>
            </a:r>
            <a:r>
              <a:rPr lang="ru-RU" dirty="0"/>
              <a:t> з </a:t>
            </a:r>
            <a:r>
              <a:rPr lang="ru-RU" dirty="0" err="1"/>
              <a:t>абнашваннем</a:t>
            </a:r>
            <a:r>
              <a:rPr lang="ru-RU" dirty="0"/>
              <a:t> </a:t>
            </a:r>
            <a:r>
              <a:rPr lang="ru-RU" dirty="0" err="1"/>
              <a:t>летняе</a:t>
            </a:r>
            <a:r>
              <a:rPr lang="ru-RU" dirty="0"/>
              <a:t> </a:t>
            </a:r>
            <a:r>
              <a:rPr lang="ru-RU" dirty="0" err="1"/>
              <a:t>апярэнне</a:t>
            </a:r>
            <a:r>
              <a:rPr lang="ru-RU" dirty="0"/>
              <a:t> </a:t>
            </a:r>
            <a:r>
              <a:rPr lang="ru-RU" dirty="0" err="1"/>
              <a:t>адрозніваецца</a:t>
            </a:r>
            <a:r>
              <a:rPr lang="ru-RU" dirty="0"/>
              <a:t> ад </a:t>
            </a:r>
            <a:r>
              <a:rPr lang="ru-RU" dirty="0" err="1"/>
              <a:t>зімовага</a:t>
            </a:r>
            <a:r>
              <a:rPr lang="ru-RU" dirty="0"/>
              <a:t>. </a:t>
            </a:r>
          </a:p>
          <a:p>
            <a:r>
              <a:rPr lang="ru-RU" dirty="0"/>
              <a:t>У </a:t>
            </a:r>
            <a:r>
              <a:rPr lang="ru-RU" dirty="0" err="1"/>
              <a:t>сямействе</a:t>
            </a:r>
            <a:r>
              <a:rPr lang="ru-RU" dirty="0"/>
              <a:t> 18 (па </a:t>
            </a:r>
            <a:r>
              <a:rPr lang="ru-RU" dirty="0" err="1"/>
              <a:t>іншых</a:t>
            </a:r>
            <a:r>
              <a:rPr lang="ru-RU" dirty="0"/>
              <a:t> </a:t>
            </a:r>
            <a:r>
              <a:rPr lang="ru-RU" dirty="0" err="1"/>
              <a:t>дадзеных</a:t>
            </a:r>
            <a:r>
              <a:rPr lang="ru-RU" dirty="0"/>
              <a:t> — да 19) </a:t>
            </a:r>
            <a:r>
              <a:rPr lang="ru-RU" dirty="0" err="1"/>
              <a:t>родаў</a:t>
            </a:r>
            <a:r>
              <a:rPr lang="ru-RU" dirty="0"/>
              <a:t> і 75 — 90 </a:t>
            </a:r>
            <a:r>
              <a:rPr lang="ru-RU" dirty="0" err="1"/>
              <a:t>відаў</a:t>
            </a:r>
            <a:r>
              <a:rPr lang="ru-RU" dirty="0"/>
              <a:t>. </a:t>
            </a:r>
            <a:r>
              <a:rPr lang="ru-RU" dirty="0" err="1"/>
              <a:t>Распаўсюджаныя</a:t>
            </a:r>
            <a:r>
              <a:rPr lang="ru-RU" dirty="0"/>
              <a:t> ў </a:t>
            </a:r>
            <a:r>
              <a:rPr lang="ru-RU" dirty="0" err="1">
                <a:hlinkClick r:id="rId9" tooltip="Еўразія"/>
              </a:rPr>
              <a:t>Еўразіі</a:t>
            </a:r>
            <a:r>
              <a:rPr lang="ru-RU" dirty="0"/>
              <a:t> і </a:t>
            </a:r>
            <a:r>
              <a:rPr lang="ru-RU" dirty="0" err="1">
                <a:hlinkClick r:id="rId10" tooltip="Афрыка"/>
              </a:rPr>
              <a:t>Афрыцы</a:t>
            </a:r>
            <a:r>
              <a:rPr lang="ru-RU" dirty="0"/>
              <a:t>, </a:t>
            </a:r>
            <a:r>
              <a:rPr lang="ru-RU" dirty="0" err="1"/>
              <a:t>пры</a:t>
            </a:r>
            <a:r>
              <a:rPr lang="ru-RU" dirty="0"/>
              <a:t> </a:t>
            </a:r>
            <a:r>
              <a:rPr lang="ru-RU" dirty="0" err="1"/>
              <a:t>гэтым</a:t>
            </a:r>
            <a:r>
              <a:rPr lang="ru-RU" dirty="0"/>
              <a:t> </a:t>
            </a:r>
            <a:r>
              <a:rPr lang="ru-RU" dirty="0" err="1"/>
              <a:t>больш</a:t>
            </a:r>
            <a:r>
              <a:rPr lang="ru-RU" dirty="0"/>
              <a:t> за </a:t>
            </a:r>
            <a:endParaRPr lang="ru-RU" dirty="0" smtClean="0"/>
          </a:p>
          <a:p>
            <a:r>
              <a:rPr lang="ru-RU" dirty="0" err="1" smtClean="0"/>
              <a:t>палову</a:t>
            </a:r>
            <a:r>
              <a:rPr lang="ru-RU" dirty="0" smtClean="0"/>
              <a:t> </a:t>
            </a:r>
            <a:r>
              <a:rPr lang="ru-RU" dirty="0" err="1"/>
              <a:t>відаў</a:t>
            </a:r>
            <a:r>
              <a:rPr lang="ru-RU" dirty="0"/>
              <a:t> — </a:t>
            </a:r>
            <a:r>
              <a:rPr lang="ru-RU" dirty="0" err="1">
                <a:hlinkClick r:id="rId11" tooltip="Эндэмік"/>
              </a:rPr>
              <a:t>эндэмікаў</a:t>
            </a:r>
            <a:r>
              <a:rPr lang="ru-RU" dirty="0"/>
              <a:t> </a:t>
            </a:r>
            <a:r>
              <a:rPr lang="ru-RU" dirty="0" err="1"/>
              <a:t>апошняй</a:t>
            </a:r>
            <a:r>
              <a:rPr lang="ru-RU" dirty="0"/>
              <a:t>. </a:t>
            </a:r>
            <a:r>
              <a:rPr lang="ru-RU" dirty="0" err="1"/>
              <a:t>Частка</a:t>
            </a:r>
            <a:r>
              <a:rPr lang="ru-RU" dirty="0"/>
              <a:t> </a:t>
            </a:r>
            <a:endParaRPr lang="ru-RU" dirty="0" smtClean="0"/>
          </a:p>
          <a:p>
            <a:r>
              <a:rPr lang="ru-RU" dirty="0" err="1" smtClean="0"/>
              <a:t>відаў</a:t>
            </a:r>
            <a:r>
              <a:rPr lang="ru-RU" dirty="0" smtClean="0"/>
              <a:t> </a:t>
            </a:r>
            <a:r>
              <a:rPr lang="ru-RU" dirty="0" err="1"/>
              <a:t>засяляе</a:t>
            </a:r>
            <a:r>
              <a:rPr lang="ru-RU" dirty="0"/>
              <a:t> </a:t>
            </a:r>
            <a:r>
              <a:rPr lang="ru-RU" dirty="0" err="1"/>
              <a:t>Амерыку</a:t>
            </a:r>
            <a:r>
              <a:rPr lang="ru-RU" dirty="0"/>
              <a:t> (</a:t>
            </a:r>
            <a:r>
              <a:rPr lang="ru-RU" dirty="0" err="1">
                <a:hlinkClick r:id="rId12" tooltip="Рагаты жаваранак"/>
              </a:rPr>
              <a:t>рагаты</a:t>
            </a:r>
            <a:r>
              <a:rPr lang="ru-RU" dirty="0">
                <a:hlinkClick r:id="rId12" tooltip="Рагаты жаваранак"/>
              </a:rPr>
              <a:t> </a:t>
            </a:r>
            <a:r>
              <a:rPr lang="ru-RU" dirty="0" err="1">
                <a:hlinkClick r:id="rId12" tooltip="Рагаты жаваранак"/>
              </a:rPr>
              <a:t>жаваранак</a:t>
            </a:r>
            <a:r>
              <a:rPr lang="ru-RU" dirty="0"/>
              <a:t>) </a:t>
            </a:r>
            <a:endParaRPr lang="ru-RU" dirty="0" smtClean="0"/>
          </a:p>
          <a:p>
            <a:r>
              <a:rPr lang="ru-RU" dirty="0" smtClean="0"/>
              <a:t>і </a:t>
            </a:r>
            <a:r>
              <a:rPr lang="ru-RU" dirty="0" err="1"/>
              <a:t>Аўстралію</a:t>
            </a:r>
            <a:r>
              <a:rPr lang="ru-RU" dirty="0"/>
              <a:t> (</a:t>
            </a:r>
            <a:r>
              <a:rPr lang="ru-RU" dirty="0" err="1"/>
              <a:t>яванскі</a:t>
            </a:r>
            <a:r>
              <a:rPr lang="ru-RU" dirty="0"/>
              <a:t> </a:t>
            </a:r>
            <a:r>
              <a:rPr lang="ru-RU" dirty="0" err="1"/>
              <a:t>жаваранак</a:t>
            </a:r>
            <a:r>
              <a:rPr lang="ru-RU" dirty="0"/>
              <a:t>). На </a:t>
            </a:r>
            <a:endParaRPr lang="ru-RU" dirty="0" smtClean="0"/>
          </a:p>
          <a:p>
            <a:r>
              <a:rPr lang="ru-RU" dirty="0" err="1" smtClean="0"/>
              <a:t>тэрыторыі</a:t>
            </a:r>
            <a:r>
              <a:rPr lang="ru-RU" dirty="0" smtClean="0"/>
              <a:t> </a:t>
            </a:r>
            <a:r>
              <a:rPr lang="ru-RU" dirty="0" err="1"/>
              <a:t>Беларусі</a:t>
            </a:r>
            <a:r>
              <a:rPr lang="ru-RU" dirty="0"/>
              <a:t> 4 </a:t>
            </a:r>
            <a:r>
              <a:rPr lang="ru-RU" dirty="0" err="1"/>
              <a:t>віды</a:t>
            </a:r>
            <a:r>
              <a:rPr lang="ru-RU" dirty="0"/>
              <a:t>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325587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88915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672128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2" descr="&quot;"/>
          <p:cNvSpPr>
            <a:spLocks noChangeAspect="1" noChangeArrowheads="1"/>
          </p:cNvSpPr>
          <p:nvPr/>
        </p:nvSpPr>
        <p:spPr bwMode="auto">
          <a:xfrm>
            <a:off x="14919325" y="4238625"/>
            <a:ext cx="28575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3" descr="&quot;"/>
          <p:cNvSpPr>
            <a:spLocks noChangeAspect="1" noChangeArrowheads="1"/>
          </p:cNvSpPr>
          <p:nvPr/>
        </p:nvSpPr>
        <p:spPr bwMode="auto">
          <a:xfrm>
            <a:off x="14951075" y="4238625"/>
            <a:ext cx="28575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4" descr="&quot;"/>
          <p:cNvSpPr>
            <a:spLocks noChangeAspect="1" noChangeArrowheads="1"/>
          </p:cNvSpPr>
          <p:nvPr/>
        </p:nvSpPr>
        <p:spPr bwMode="auto">
          <a:xfrm>
            <a:off x="12261850" y="4437063"/>
            <a:ext cx="28575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6" descr="&quot;"/>
          <p:cNvSpPr>
            <a:spLocks noChangeAspect="1" noChangeArrowheads="1"/>
          </p:cNvSpPr>
          <p:nvPr/>
        </p:nvSpPr>
        <p:spPr bwMode="auto">
          <a:xfrm>
            <a:off x="14919325" y="4238625"/>
            <a:ext cx="28575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AutoShape 7" descr="&quot;"/>
          <p:cNvSpPr>
            <a:spLocks noChangeAspect="1" noChangeArrowheads="1"/>
          </p:cNvSpPr>
          <p:nvPr/>
        </p:nvSpPr>
        <p:spPr bwMode="auto">
          <a:xfrm>
            <a:off x="14951075" y="4238625"/>
            <a:ext cx="28575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AutoShape 8" descr="&quot;"/>
          <p:cNvSpPr>
            <a:spLocks noChangeAspect="1" noChangeArrowheads="1"/>
          </p:cNvSpPr>
          <p:nvPr/>
        </p:nvSpPr>
        <p:spPr bwMode="auto">
          <a:xfrm>
            <a:off x="12261850" y="4437063"/>
            <a:ext cx="28575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9538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1840548"/>
              </p:ext>
            </p:extLst>
          </p:nvPr>
        </p:nvGraphicFramePr>
        <p:xfrm>
          <a:off x="611560" y="764704"/>
          <a:ext cx="2769634" cy="2560320"/>
        </p:xfrm>
        <a:graphic>
          <a:graphicData uri="http://schemas.openxmlformats.org/drawingml/2006/table">
            <a:tbl>
              <a:tblPr/>
              <a:tblGrid>
                <a:gridCol w="285750"/>
                <a:gridCol w="2198134"/>
                <a:gridCol w="285750"/>
              </a:tblGrid>
              <a:tr h="0">
                <a:tc>
                  <a:txBody>
                    <a:bodyPr/>
                    <a:lstStyle/>
                    <a:p>
                      <a:pPr fontAlgn="t"/>
                      <a:endParaRPr lang="ru-RU" dirty="0">
                        <a:effectLst/>
                      </a:endParaRPr>
                    </a:p>
                  </a:txBody>
                  <a:tcPr marR="9525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i="1" dirty="0" err="1">
                          <a:effectLst/>
                        </a:rPr>
                        <a:t>Жавароначкі</a:t>
                      </a:r>
                      <a:r>
                        <a:rPr lang="ru-RU" i="1" dirty="0">
                          <a:effectLst/>
                        </a:rPr>
                        <a:t>, </a:t>
                      </a:r>
                      <a:r>
                        <a:rPr lang="ru-RU" i="1" dirty="0" err="1">
                          <a:effectLst/>
                        </a:rPr>
                        <a:t>прыляціце</a:t>
                      </a:r>
                      <a:r>
                        <a:rPr lang="ru-RU" i="1" dirty="0">
                          <a:effectLst/>
                        </a:rPr>
                        <a:t> - у-у-у-у! Вы нам </a:t>
                      </a:r>
                      <a:r>
                        <a:rPr lang="ru-RU" i="1" dirty="0" err="1">
                          <a:effectLst/>
                        </a:rPr>
                        <a:t>лецейка</a:t>
                      </a:r>
                      <a:r>
                        <a:rPr lang="ru-RU" i="1" dirty="0">
                          <a:effectLst/>
                        </a:rPr>
                        <a:t> </a:t>
                      </a:r>
                      <a:r>
                        <a:rPr lang="ru-RU" i="1" dirty="0" err="1">
                          <a:effectLst/>
                        </a:rPr>
                        <a:t>прынясіце</a:t>
                      </a:r>
                      <a:r>
                        <a:rPr lang="ru-RU" i="1" dirty="0">
                          <a:effectLst/>
                        </a:rPr>
                        <a:t> - у-у-у-у! А </a:t>
                      </a:r>
                      <a:r>
                        <a:rPr lang="ru-RU" i="1" dirty="0" err="1">
                          <a:effectLst/>
                        </a:rPr>
                        <a:t>зімачку</a:t>
                      </a:r>
                      <a:r>
                        <a:rPr lang="ru-RU" i="1" dirty="0">
                          <a:effectLst/>
                        </a:rPr>
                        <a:t> </a:t>
                      </a:r>
                      <a:r>
                        <a:rPr lang="ru-RU" i="1" dirty="0" err="1">
                          <a:effectLst/>
                        </a:rPr>
                        <a:t>забярыце</a:t>
                      </a:r>
                      <a:r>
                        <a:rPr lang="ru-RU" i="1" dirty="0">
                          <a:effectLst/>
                        </a:rPr>
                        <a:t> - у-у-у-у! </a:t>
                      </a:r>
                      <a:r>
                        <a:rPr lang="ru-RU" i="1" dirty="0" err="1">
                          <a:effectLst/>
                        </a:rPr>
                        <a:t>Бо</a:t>
                      </a:r>
                      <a:r>
                        <a:rPr lang="ru-RU" i="1" dirty="0">
                          <a:effectLst/>
                        </a:rPr>
                        <a:t> нам </a:t>
                      </a:r>
                      <a:r>
                        <a:rPr lang="ru-RU" i="1" dirty="0" err="1">
                          <a:effectLst/>
                        </a:rPr>
                        <a:t>зімачка</a:t>
                      </a:r>
                      <a:r>
                        <a:rPr lang="ru-RU" i="1" dirty="0">
                          <a:effectLst/>
                        </a:rPr>
                        <a:t> </a:t>
                      </a:r>
                      <a:r>
                        <a:rPr lang="ru-RU" i="1" dirty="0" err="1">
                          <a:effectLst/>
                        </a:rPr>
                        <a:t>надаела</a:t>
                      </a:r>
                      <a:r>
                        <a:rPr lang="ru-RU" i="1" dirty="0">
                          <a:effectLst/>
                        </a:rPr>
                        <a:t> - у-у-у-у! Усе </a:t>
                      </a:r>
                      <a:r>
                        <a:rPr lang="ru-RU" i="1" dirty="0" err="1">
                          <a:effectLst/>
                        </a:rPr>
                        <a:t>хлебушкі</a:t>
                      </a:r>
                      <a:r>
                        <a:rPr lang="ru-RU" i="1" dirty="0">
                          <a:effectLst/>
                        </a:rPr>
                        <a:t> </a:t>
                      </a:r>
                      <a:r>
                        <a:rPr lang="ru-RU" i="1" dirty="0" err="1">
                          <a:effectLst/>
                        </a:rPr>
                        <a:t>пераела</a:t>
                      </a:r>
                      <a:r>
                        <a:rPr lang="ru-RU" i="1" dirty="0">
                          <a:effectLst/>
                        </a:rPr>
                        <a:t> - у-у-у-у! </a:t>
                      </a:r>
                      <a:endParaRPr lang="ru-RU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fontAlgn="b"/>
                      <a:endParaRPr lang="ru-RU" dirty="0">
                        <a:effectLst/>
                      </a:endParaRPr>
                    </a:p>
                  </a:txBody>
                  <a:tcPr marL="9525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645024"/>
            <a:ext cx="3760787" cy="2689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09459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m0-tub-by.yandex.net/i?id=b8df35436f4fa5ea56c3122045b165f4&amp;n=13&amp;exp=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142" y="0"/>
            <a:ext cx="915114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52008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mtdata.ru/u21/photo9FE4/20030900285-0/original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https://mtdata.ru/u21/photo9FE4/20030900285-0/original.jpe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6" descr="https://mtdata.ru/u21/photo9FE4/20030900285-0/original.jpe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8" descr="https://mtdata.ru/u21/photo9FE4/20030900285-0/original.jpe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83613" y="324279"/>
            <a:ext cx="9753600" cy="650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780458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im0-tub-ru.yandex.net/i?id=5d45baf4a5dffa13a88057a60f1308d0&amp;n=33&amp;w=267&amp;h=15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836711"/>
            <a:ext cx="6660231" cy="3741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56965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s://external-frt3-2.xx.fbcdn.net/safe_image.php?d=AQAscjpWKtXBn4I1&amp;w=476&amp;h=249&amp;url=http%3A%2F%2Fby.etna.by%2Ffiles%2Fgalleries%2F115%2F530%2Fsrc_0x640.jpg&amp;cfs=1&amp;upscale=1&amp;fallback=news_d_placeholder_publisher&amp;_nc_hash=AQCeFsGDjJcJ_9L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2060848"/>
            <a:ext cx="4514850" cy="236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5166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u-f.ru/sites/default/files/styles/main_700/public/1-20170322_223209.jpg?itok=S2UYykw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https://img.tyt.by/n/matveeva/02/4/dscf0066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500" y="1285875"/>
            <a:ext cx="5715000" cy="428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49866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17584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азовая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Базовая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азовая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101</TotalTime>
  <Words>37</Words>
  <Application>Microsoft Office PowerPoint</Application>
  <PresentationFormat>Экран (4:3)</PresentationFormat>
  <Paragraphs>8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Базовая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Admin</cp:lastModifiedBy>
  <cp:revision>6</cp:revision>
  <dcterms:modified xsi:type="dcterms:W3CDTF">2020-02-25T00:12:30Z</dcterms:modified>
</cp:coreProperties>
</file>