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jKgyhudFHN7PYDZA/1HCg==" hashData="M+uCddvqH98PHrhMt8MMELVdc24BNrNz25VMoh7wuvjbtXZrfsh5zcmR5hh8t7X7wAYlDRVSYU90s9/R0t/gTg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B42"/>
    <a:srgbClr val="A87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165E8-7FFC-F664-EE9C-F80481FFC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54688C-1029-7044-1045-098C176CC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731F6-A2EF-2A2E-0626-427A5E7D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31306-05B5-FE6C-5596-375E9945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A28393-6624-4C9F-53EF-A6C55F3D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1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FA6B1-9691-F8BE-04BE-B435DC12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E131FA-142F-92E6-917F-4213C8795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193D1E-9E1C-408A-130C-FB6972E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B77E9-531C-293E-7D78-28B49C95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04CF9-B261-416B-B0A1-BD8A07A2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110DE6-4E7B-B9C8-C287-B50412017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D9372E-DFD4-F036-B659-B7F34FEBD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192D7-855C-58CA-2205-C6D577DE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D4C03-C5B6-5152-F822-F925BB24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234D1-FDF1-C22F-5C04-10D16CBD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8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3EBFB-9DE4-4093-0965-589AC065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5F393-7564-AF7A-A038-A105D653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2E45FE-584A-4334-746D-1E9035E7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368E7-856B-1F7A-0139-56C6E7D6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FD4B8-C363-9756-2367-855A801C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2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52C8-EB38-C414-7DB7-3EFCBDC6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5B4E3A-D4DA-4D4F-3F76-2ADFB6FAE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CCD213-694A-F478-DEBF-5146F478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54360-0F3F-52CA-4E42-BB2E1769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496765-6E95-3AA0-358B-3EB59C55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6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70A04-61A8-9BC3-C14C-72CAC365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6C66B9-7176-0EF5-F173-FCEAC6057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6FF537-5F26-ED28-08A0-A8B1845B6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13D013-7D95-E20D-11E8-BDC36C0D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16D256-D7E8-EA72-D802-72B9AA29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23246-E8F0-07F9-E9FB-649B296B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1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46A15-DC0C-A69D-B434-76407397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2F62E5-E823-1140-6F07-00ED5A7EF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CBE1A-2E53-8BCD-651E-82F468AAA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C472BB-616B-172B-3FE2-9B9099E67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2DC267-4F94-2A4F-C32B-CE8CC7890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22CCD-025F-6E36-159F-3C42D7DA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4DAF3C-2B98-4D2E-681D-D86A5008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8CB3B0-A533-7193-A8B2-2F14CF31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0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8671A-5E23-44F7-8CB0-A225D04C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9FE99C-4208-A2C3-946A-0E00A637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AE601D-BA19-7FAD-0334-A9793361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3CA91E-4B08-C51F-0E59-384A92D1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3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01141B-E190-1C2E-56AC-31966A11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D87DD2-D9DB-E75A-4EC9-34E9BB37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36A880-DCAD-2312-B2DD-8DAB3573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7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11B61-E5EC-2A1C-E20C-E871C813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85D77-EC6E-85AE-0451-FFE780089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BE6E09-AA6A-FFEA-5AEC-E5BFB5FA5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229914-D905-46EE-3543-86F759AB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61DDDE-43E1-A29F-2FEB-38DBFD64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F1F50A-56EB-005F-5230-07EB1EFB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6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DA654-1CED-58CA-FEF4-CBE3548E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27E1C-BD40-CB10-6ADE-FF2627797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373754-15C1-72B8-206A-0720309DE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8952C8-CC24-5FAA-65F6-A8E823C1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DC141A-BFC1-F95F-5820-575C926E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BE6996-4779-B477-C804-83532AC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6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77B5C-7042-37E4-88B6-C13AFDC5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F0931-1BD3-1946-9B59-F56EF50D6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76F48-10BD-25E3-7E53-A320A674F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E194-A17B-48E5-8648-D26D27982FA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2241F-7262-0A78-2EA6-540DC738B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C517FD-46FA-6445-B753-FEACFD888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C993-E636-48C1-973E-4A863B91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6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olga_pavlova_gam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5.png"/><Relationship Id="rId5" Type="http://schemas.microsoft.com/office/2007/relationships/media" Target="../media/media3.mp4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зарисовка, перепле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FE13D559-B215-B5F6-17BD-2ED693F7A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" y="0"/>
            <a:ext cx="12185196" cy="685800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FB5BE0-5387-4AB9-8276-FEEC9C189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350" y="6028872"/>
            <a:ext cx="1847248" cy="8291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8BF3D1-9217-8B2B-B937-2D9D34945B5B}"/>
              </a:ext>
            </a:extLst>
          </p:cNvPr>
          <p:cNvSpPr txBox="1"/>
          <p:nvPr/>
        </p:nvSpPr>
        <p:spPr>
          <a:xfrm>
            <a:off x="2167128" y="1305342"/>
            <a:ext cx="7872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digiana 2" panose="02000500000000000000" pitchFamily="2" charset="0"/>
              </a:rPr>
              <a:t>Present Simple </a:t>
            </a:r>
          </a:p>
          <a:p>
            <a:pPr algn="ctr"/>
            <a:r>
              <a:rPr lang="en-US" sz="6600" dirty="0">
                <a:latin typeface="Adigiana 2" panose="02000500000000000000" pitchFamily="2" charset="0"/>
              </a:rPr>
              <a:t>or</a:t>
            </a:r>
            <a:r>
              <a:rPr lang="en-US" sz="4400" dirty="0">
                <a:latin typeface="Adigiana 2" panose="02000500000000000000" pitchFamily="2" charset="0"/>
              </a:rPr>
              <a:t> </a:t>
            </a:r>
          </a:p>
          <a:p>
            <a:pPr algn="r"/>
            <a:endParaRPr lang="en-US" sz="4400" dirty="0">
              <a:latin typeface="Adigiana 2" panose="02000500000000000000" pitchFamily="2" charset="0"/>
            </a:endParaRPr>
          </a:p>
          <a:p>
            <a:pPr algn="r"/>
            <a:r>
              <a:rPr lang="en-US" sz="4400" dirty="0">
                <a:latin typeface="Adigiana 2" panose="02000500000000000000" pitchFamily="2" charset="0"/>
              </a:rPr>
              <a:t>Present Continuous</a:t>
            </a:r>
            <a:endParaRPr lang="ru-RU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C1E614-3E4A-9B1F-C24A-F9B8D9754CC8}"/>
              </a:ext>
            </a:extLst>
          </p:cNvPr>
          <p:cNvSpPr txBox="1"/>
          <p:nvPr/>
        </p:nvSpPr>
        <p:spPr>
          <a:xfrm>
            <a:off x="9322441" y="0"/>
            <a:ext cx="286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https://vk.com/olga_pavlova_games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5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зарисовка, перепле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FE13D559-B215-B5F6-17BD-2ED693F7A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" y="0"/>
            <a:ext cx="12185196" cy="6858000"/>
          </a:xfrm>
          <a:prstGeom prst="rect">
            <a:avLst/>
          </a:prstGeom>
        </p:spPr>
      </p:pic>
      <p:pic>
        <p:nvPicPr>
          <p:cNvPr id="6" name="Дракон действия">
            <a:hlinkClick r:id="" action="ppaction://media"/>
            <a:extLst>
              <a:ext uri="{FF2B5EF4-FFF2-40B4-BE49-F238E27FC236}">
                <a16:creationId xmlns:a16="http://schemas.microsoft.com/office/drawing/2014/main" id="{2EC7BBAC-C51B-E4EE-BDCC-22EE3B8729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05050" y="871537"/>
            <a:ext cx="3409950" cy="5114925"/>
          </a:xfrm>
          <a:custGeom>
            <a:avLst/>
            <a:gdLst>
              <a:gd name="connsiteX0" fmla="*/ 0 w 3409950"/>
              <a:gd name="connsiteY0" fmla="*/ 0 h 5114925"/>
              <a:gd name="connsiteX1" fmla="*/ 466027 w 3409950"/>
              <a:gd name="connsiteY1" fmla="*/ 0 h 5114925"/>
              <a:gd name="connsiteX2" fmla="*/ 1068451 w 3409950"/>
              <a:gd name="connsiteY2" fmla="*/ 0 h 5114925"/>
              <a:gd name="connsiteX3" fmla="*/ 1602677 w 3409950"/>
              <a:gd name="connsiteY3" fmla="*/ 0 h 5114925"/>
              <a:gd name="connsiteX4" fmla="*/ 2171002 w 3409950"/>
              <a:gd name="connsiteY4" fmla="*/ 0 h 5114925"/>
              <a:gd name="connsiteX5" fmla="*/ 2807525 w 3409950"/>
              <a:gd name="connsiteY5" fmla="*/ 0 h 5114925"/>
              <a:gd name="connsiteX6" fmla="*/ 3409950 w 3409950"/>
              <a:gd name="connsiteY6" fmla="*/ 0 h 5114925"/>
              <a:gd name="connsiteX7" fmla="*/ 3409950 w 3409950"/>
              <a:gd name="connsiteY7" fmla="*/ 619474 h 5114925"/>
              <a:gd name="connsiteX8" fmla="*/ 3409950 w 3409950"/>
              <a:gd name="connsiteY8" fmla="*/ 1085501 h 5114925"/>
              <a:gd name="connsiteX9" fmla="*/ 3409950 w 3409950"/>
              <a:gd name="connsiteY9" fmla="*/ 1602676 h 5114925"/>
              <a:gd name="connsiteX10" fmla="*/ 3409950 w 3409950"/>
              <a:gd name="connsiteY10" fmla="*/ 2171002 h 5114925"/>
              <a:gd name="connsiteX11" fmla="*/ 3409950 w 3409950"/>
              <a:gd name="connsiteY11" fmla="*/ 2637028 h 5114925"/>
              <a:gd name="connsiteX12" fmla="*/ 3409950 w 3409950"/>
              <a:gd name="connsiteY12" fmla="*/ 3307651 h 5114925"/>
              <a:gd name="connsiteX13" fmla="*/ 3409950 w 3409950"/>
              <a:gd name="connsiteY13" fmla="*/ 3875976 h 5114925"/>
              <a:gd name="connsiteX14" fmla="*/ 3409950 w 3409950"/>
              <a:gd name="connsiteY14" fmla="*/ 4546600 h 5114925"/>
              <a:gd name="connsiteX15" fmla="*/ 3409950 w 3409950"/>
              <a:gd name="connsiteY15" fmla="*/ 5114925 h 5114925"/>
              <a:gd name="connsiteX16" fmla="*/ 2875725 w 3409950"/>
              <a:gd name="connsiteY16" fmla="*/ 5114925 h 5114925"/>
              <a:gd name="connsiteX17" fmla="*/ 2341499 w 3409950"/>
              <a:gd name="connsiteY17" fmla="*/ 5114925 h 5114925"/>
              <a:gd name="connsiteX18" fmla="*/ 1739075 w 3409950"/>
              <a:gd name="connsiteY18" fmla="*/ 5114925 h 5114925"/>
              <a:gd name="connsiteX19" fmla="*/ 1170750 w 3409950"/>
              <a:gd name="connsiteY19" fmla="*/ 5114925 h 5114925"/>
              <a:gd name="connsiteX20" fmla="*/ 534226 w 3409950"/>
              <a:gd name="connsiteY20" fmla="*/ 5114925 h 5114925"/>
              <a:gd name="connsiteX21" fmla="*/ 0 w 3409950"/>
              <a:gd name="connsiteY21" fmla="*/ 5114925 h 5114925"/>
              <a:gd name="connsiteX22" fmla="*/ 0 w 3409950"/>
              <a:gd name="connsiteY22" fmla="*/ 4495451 h 5114925"/>
              <a:gd name="connsiteX23" fmla="*/ 0 w 3409950"/>
              <a:gd name="connsiteY23" fmla="*/ 3927126 h 5114925"/>
              <a:gd name="connsiteX24" fmla="*/ 0 w 3409950"/>
              <a:gd name="connsiteY24" fmla="*/ 3307652 h 5114925"/>
              <a:gd name="connsiteX25" fmla="*/ 0 w 3409950"/>
              <a:gd name="connsiteY25" fmla="*/ 2739327 h 5114925"/>
              <a:gd name="connsiteX26" fmla="*/ 0 w 3409950"/>
              <a:gd name="connsiteY26" fmla="*/ 2171002 h 5114925"/>
              <a:gd name="connsiteX27" fmla="*/ 0 w 3409950"/>
              <a:gd name="connsiteY27" fmla="*/ 1602676 h 5114925"/>
              <a:gd name="connsiteX28" fmla="*/ 0 w 3409950"/>
              <a:gd name="connsiteY28" fmla="*/ 1187799 h 5114925"/>
              <a:gd name="connsiteX29" fmla="*/ 0 w 3409950"/>
              <a:gd name="connsiteY29" fmla="*/ 568325 h 5114925"/>
              <a:gd name="connsiteX30" fmla="*/ 0 w 3409950"/>
              <a:gd name="connsiteY30" fmla="*/ 0 h 51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09950" h="5114925" fill="none" extrusionOk="0">
                <a:moveTo>
                  <a:pt x="0" y="0"/>
                </a:moveTo>
                <a:cubicBezTo>
                  <a:pt x="202669" y="-25235"/>
                  <a:pt x="339751" y="25555"/>
                  <a:pt x="466027" y="0"/>
                </a:cubicBezTo>
                <a:cubicBezTo>
                  <a:pt x="592303" y="-25555"/>
                  <a:pt x="803314" y="18028"/>
                  <a:pt x="1068451" y="0"/>
                </a:cubicBezTo>
                <a:cubicBezTo>
                  <a:pt x="1333588" y="-18028"/>
                  <a:pt x="1339023" y="32739"/>
                  <a:pt x="1602677" y="0"/>
                </a:cubicBezTo>
                <a:cubicBezTo>
                  <a:pt x="1866331" y="-32739"/>
                  <a:pt x="2016056" y="21283"/>
                  <a:pt x="2171002" y="0"/>
                </a:cubicBezTo>
                <a:cubicBezTo>
                  <a:pt x="2325949" y="-21283"/>
                  <a:pt x="2654846" y="45283"/>
                  <a:pt x="2807525" y="0"/>
                </a:cubicBezTo>
                <a:cubicBezTo>
                  <a:pt x="2960204" y="-45283"/>
                  <a:pt x="3206391" y="7429"/>
                  <a:pt x="3409950" y="0"/>
                </a:cubicBezTo>
                <a:cubicBezTo>
                  <a:pt x="3411041" y="292354"/>
                  <a:pt x="3384060" y="365152"/>
                  <a:pt x="3409950" y="619474"/>
                </a:cubicBezTo>
                <a:cubicBezTo>
                  <a:pt x="3435840" y="873796"/>
                  <a:pt x="3365420" y="973659"/>
                  <a:pt x="3409950" y="1085501"/>
                </a:cubicBezTo>
                <a:cubicBezTo>
                  <a:pt x="3454480" y="1197343"/>
                  <a:pt x="3374558" y="1454661"/>
                  <a:pt x="3409950" y="1602676"/>
                </a:cubicBezTo>
                <a:cubicBezTo>
                  <a:pt x="3445342" y="1750691"/>
                  <a:pt x="3366069" y="2024899"/>
                  <a:pt x="3409950" y="2171002"/>
                </a:cubicBezTo>
                <a:cubicBezTo>
                  <a:pt x="3453831" y="2317105"/>
                  <a:pt x="3363898" y="2461112"/>
                  <a:pt x="3409950" y="2637028"/>
                </a:cubicBezTo>
                <a:cubicBezTo>
                  <a:pt x="3456002" y="2812944"/>
                  <a:pt x="3343065" y="3055516"/>
                  <a:pt x="3409950" y="3307651"/>
                </a:cubicBezTo>
                <a:cubicBezTo>
                  <a:pt x="3476835" y="3559786"/>
                  <a:pt x="3397434" y="3710836"/>
                  <a:pt x="3409950" y="3875976"/>
                </a:cubicBezTo>
                <a:cubicBezTo>
                  <a:pt x="3422466" y="4041117"/>
                  <a:pt x="3407072" y="4278525"/>
                  <a:pt x="3409950" y="4546600"/>
                </a:cubicBezTo>
                <a:cubicBezTo>
                  <a:pt x="3412828" y="4814675"/>
                  <a:pt x="3344967" y="4947407"/>
                  <a:pt x="3409950" y="5114925"/>
                </a:cubicBezTo>
                <a:cubicBezTo>
                  <a:pt x="3261589" y="5169969"/>
                  <a:pt x="3051374" y="5067151"/>
                  <a:pt x="2875725" y="5114925"/>
                </a:cubicBezTo>
                <a:cubicBezTo>
                  <a:pt x="2700076" y="5162699"/>
                  <a:pt x="2584440" y="5086686"/>
                  <a:pt x="2341499" y="5114925"/>
                </a:cubicBezTo>
                <a:cubicBezTo>
                  <a:pt x="2098558" y="5143164"/>
                  <a:pt x="1891859" y="5092403"/>
                  <a:pt x="1739075" y="5114925"/>
                </a:cubicBezTo>
                <a:cubicBezTo>
                  <a:pt x="1586291" y="5137447"/>
                  <a:pt x="1328003" y="5114015"/>
                  <a:pt x="1170750" y="5114925"/>
                </a:cubicBezTo>
                <a:cubicBezTo>
                  <a:pt x="1013498" y="5115835"/>
                  <a:pt x="810695" y="5074121"/>
                  <a:pt x="534226" y="5114925"/>
                </a:cubicBezTo>
                <a:cubicBezTo>
                  <a:pt x="257757" y="5155729"/>
                  <a:pt x="134807" y="5064103"/>
                  <a:pt x="0" y="5114925"/>
                </a:cubicBezTo>
                <a:cubicBezTo>
                  <a:pt x="-68096" y="4904342"/>
                  <a:pt x="32598" y="4743188"/>
                  <a:pt x="0" y="4495451"/>
                </a:cubicBezTo>
                <a:cubicBezTo>
                  <a:pt x="-32598" y="4247714"/>
                  <a:pt x="57070" y="4171133"/>
                  <a:pt x="0" y="3927126"/>
                </a:cubicBezTo>
                <a:cubicBezTo>
                  <a:pt x="-57070" y="3683119"/>
                  <a:pt x="12929" y="3566692"/>
                  <a:pt x="0" y="3307652"/>
                </a:cubicBezTo>
                <a:cubicBezTo>
                  <a:pt x="-12929" y="3048612"/>
                  <a:pt x="5710" y="2878410"/>
                  <a:pt x="0" y="2739327"/>
                </a:cubicBezTo>
                <a:cubicBezTo>
                  <a:pt x="-5710" y="2600245"/>
                  <a:pt x="34811" y="2387862"/>
                  <a:pt x="0" y="2171002"/>
                </a:cubicBezTo>
                <a:cubicBezTo>
                  <a:pt x="-34811" y="1954143"/>
                  <a:pt x="21521" y="1852272"/>
                  <a:pt x="0" y="1602676"/>
                </a:cubicBezTo>
                <a:cubicBezTo>
                  <a:pt x="-21521" y="1353080"/>
                  <a:pt x="31909" y="1300641"/>
                  <a:pt x="0" y="1187799"/>
                </a:cubicBezTo>
                <a:cubicBezTo>
                  <a:pt x="-31909" y="1074957"/>
                  <a:pt x="1796" y="766993"/>
                  <a:pt x="0" y="568325"/>
                </a:cubicBezTo>
                <a:cubicBezTo>
                  <a:pt x="-1796" y="369657"/>
                  <a:pt x="19837" y="208283"/>
                  <a:pt x="0" y="0"/>
                </a:cubicBezTo>
                <a:close/>
              </a:path>
              <a:path w="3409950" h="5114925" stroke="0" extrusionOk="0">
                <a:moveTo>
                  <a:pt x="0" y="0"/>
                </a:moveTo>
                <a:cubicBezTo>
                  <a:pt x="165218" y="-15196"/>
                  <a:pt x="382080" y="22307"/>
                  <a:pt x="534225" y="0"/>
                </a:cubicBezTo>
                <a:cubicBezTo>
                  <a:pt x="686370" y="-22307"/>
                  <a:pt x="841246" y="13882"/>
                  <a:pt x="1000252" y="0"/>
                </a:cubicBezTo>
                <a:cubicBezTo>
                  <a:pt x="1159258" y="-13882"/>
                  <a:pt x="1503941" y="46937"/>
                  <a:pt x="1636776" y="0"/>
                </a:cubicBezTo>
                <a:cubicBezTo>
                  <a:pt x="1769611" y="-46937"/>
                  <a:pt x="2059248" y="48031"/>
                  <a:pt x="2171002" y="0"/>
                </a:cubicBezTo>
                <a:cubicBezTo>
                  <a:pt x="2282756" y="-48031"/>
                  <a:pt x="2584753" y="33613"/>
                  <a:pt x="2705227" y="0"/>
                </a:cubicBezTo>
                <a:cubicBezTo>
                  <a:pt x="2825702" y="-33613"/>
                  <a:pt x="3093363" y="23093"/>
                  <a:pt x="3409950" y="0"/>
                </a:cubicBezTo>
                <a:cubicBezTo>
                  <a:pt x="3427809" y="128937"/>
                  <a:pt x="3385872" y="315174"/>
                  <a:pt x="3409950" y="466026"/>
                </a:cubicBezTo>
                <a:cubicBezTo>
                  <a:pt x="3434028" y="616878"/>
                  <a:pt x="3354916" y="784582"/>
                  <a:pt x="3409950" y="1034351"/>
                </a:cubicBezTo>
                <a:cubicBezTo>
                  <a:pt x="3464984" y="1284121"/>
                  <a:pt x="3389037" y="1291373"/>
                  <a:pt x="3409950" y="1500378"/>
                </a:cubicBezTo>
                <a:cubicBezTo>
                  <a:pt x="3430863" y="1709383"/>
                  <a:pt x="3367356" y="1761704"/>
                  <a:pt x="3409950" y="1966404"/>
                </a:cubicBezTo>
                <a:cubicBezTo>
                  <a:pt x="3452544" y="2171104"/>
                  <a:pt x="3404334" y="2366937"/>
                  <a:pt x="3409950" y="2534729"/>
                </a:cubicBezTo>
                <a:cubicBezTo>
                  <a:pt x="3415566" y="2702521"/>
                  <a:pt x="3391267" y="2948120"/>
                  <a:pt x="3409950" y="3154204"/>
                </a:cubicBezTo>
                <a:cubicBezTo>
                  <a:pt x="3428633" y="3360288"/>
                  <a:pt x="3406168" y="3457765"/>
                  <a:pt x="3409950" y="3569081"/>
                </a:cubicBezTo>
                <a:cubicBezTo>
                  <a:pt x="3413732" y="3680397"/>
                  <a:pt x="3397708" y="3918727"/>
                  <a:pt x="3409950" y="4137406"/>
                </a:cubicBezTo>
                <a:cubicBezTo>
                  <a:pt x="3422192" y="4356086"/>
                  <a:pt x="3301898" y="4641791"/>
                  <a:pt x="3409950" y="5114925"/>
                </a:cubicBezTo>
                <a:cubicBezTo>
                  <a:pt x="3291697" y="5120184"/>
                  <a:pt x="3058033" y="5109609"/>
                  <a:pt x="2841625" y="5114925"/>
                </a:cubicBezTo>
                <a:cubicBezTo>
                  <a:pt x="2625218" y="5120241"/>
                  <a:pt x="2395602" y="5043327"/>
                  <a:pt x="2205101" y="5114925"/>
                </a:cubicBezTo>
                <a:cubicBezTo>
                  <a:pt x="2014600" y="5186523"/>
                  <a:pt x="1839547" y="5060748"/>
                  <a:pt x="1636776" y="5114925"/>
                </a:cubicBezTo>
                <a:cubicBezTo>
                  <a:pt x="1434006" y="5169102"/>
                  <a:pt x="1366047" y="5079970"/>
                  <a:pt x="1170750" y="5114925"/>
                </a:cubicBezTo>
                <a:cubicBezTo>
                  <a:pt x="975453" y="5149880"/>
                  <a:pt x="886537" y="5068061"/>
                  <a:pt x="670624" y="5114925"/>
                </a:cubicBezTo>
                <a:cubicBezTo>
                  <a:pt x="454711" y="5161789"/>
                  <a:pt x="168013" y="5067947"/>
                  <a:pt x="0" y="5114925"/>
                </a:cubicBezTo>
                <a:cubicBezTo>
                  <a:pt x="-3454" y="4880817"/>
                  <a:pt x="48004" y="4817343"/>
                  <a:pt x="0" y="4546600"/>
                </a:cubicBezTo>
                <a:cubicBezTo>
                  <a:pt x="-48004" y="4275858"/>
                  <a:pt x="52354" y="4204513"/>
                  <a:pt x="0" y="3978275"/>
                </a:cubicBezTo>
                <a:cubicBezTo>
                  <a:pt x="-52354" y="3752038"/>
                  <a:pt x="51510" y="3567744"/>
                  <a:pt x="0" y="3461099"/>
                </a:cubicBezTo>
                <a:cubicBezTo>
                  <a:pt x="-51510" y="3354454"/>
                  <a:pt x="10383" y="3205687"/>
                  <a:pt x="0" y="3046222"/>
                </a:cubicBezTo>
                <a:cubicBezTo>
                  <a:pt x="-10383" y="2886757"/>
                  <a:pt x="24874" y="2714757"/>
                  <a:pt x="0" y="2631345"/>
                </a:cubicBezTo>
                <a:cubicBezTo>
                  <a:pt x="-24874" y="2547933"/>
                  <a:pt x="56599" y="2309591"/>
                  <a:pt x="0" y="2011871"/>
                </a:cubicBezTo>
                <a:cubicBezTo>
                  <a:pt x="-56599" y="1714151"/>
                  <a:pt x="33356" y="1696473"/>
                  <a:pt x="0" y="1545844"/>
                </a:cubicBezTo>
                <a:cubicBezTo>
                  <a:pt x="-33356" y="1395215"/>
                  <a:pt x="43436" y="1080923"/>
                  <a:pt x="0" y="875221"/>
                </a:cubicBezTo>
                <a:cubicBezTo>
                  <a:pt x="-43436" y="669519"/>
                  <a:pt x="96702" y="223363"/>
                  <a:pt x="0" y="0"/>
                </a:cubicBezTo>
                <a:close/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Дракон действия2">
            <a:hlinkClick r:id="" action="ppaction://media"/>
            <a:extLst>
              <a:ext uri="{FF2B5EF4-FFF2-40B4-BE49-F238E27FC236}">
                <a16:creationId xmlns:a16="http://schemas.microsoft.com/office/drawing/2014/main" id="{8179C7CF-C3AC-4DCC-81DE-8B84530AC87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45086" y="871537"/>
            <a:ext cx="3641864" cy="24279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Дракон действия3">
            <a:hlinkClick r:id="" action="ppaction://media"/>
            <a:extLst>
              <a:ext uri="{FF2B5EF4-FFF2-40B4-BE49-F238E27FC236}">
                <a16:creationId xmlns:a16="http://schemas.microsoft.com/office/drawing/2014/main" id="{2947E4D1-DED5-7ECB-411F-0B3C30D62C9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43084" y="3727935"/>
            <a:ext cx="3547128" cy="23647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DF3952-4CC7-708E-D131-9C72307ECA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6401" y="5678123"/>
            <a:ext cx="1847248" cy="8291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EB3EC2-A651-B706-664B-FE1D6292EC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2394" y="2750172"/>
            <a:ext cx="1847248" cy="8291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FB5BE0-5387-4AB9-8276-FEEC9C189E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4551" y="5678123"/>
            <a:ext cx="1847248" cy="82912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57A5194-CF3D-DD69-3CBE-ACC4E4F94A5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12890" r="19814" b="17273"/>
          <a:stretch/>
        </p:blipFill>
        <p:spPr>
          <a:xfrm>
            <a:off x="11324266" y="106224"/>
            <a:ext cx="744183" cy="5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3877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</Words>
  <Application>Microsoft Office PowerPoint</Application>
  <PresentationFormat>Широкоэкранный</PresentationFormat>
  <Paragraphs>5</Paragraphs>
  <Slides>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Adigiana 2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О.А.</dc:creator>
  <cp:lastModifiedBy>365 Pro Plus</cp:lastModifiedBy>
  <cp:revision>1</cp:revision>
  <dcterms:created xsi:type="dcterms:W3CDTF">2024-01-09T08:31:54Z</dcterms:created>
  <dcterms:modified xsi:type="dcterms:W3CDTF">2024-01-09T08:46:43Z</dcterms:modified>
</cp:coreProperties>
</file>