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3pDjqNYI2oiVGEJTBd8+A==" hashData="0GV1s+dtpOUIAZJCTHYXInLj6xOm/MVX4PgvXKmmsa4I+vpFptTdxcFnB5He6t9NDPSO+gPXXZYKE9Z3EOONXg=="/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C9E1"/>
    <a:srgbClr val="AD9EC8"/>
    <a:srgbClr val="35C1B9"/>
    <a:srgbClr val="7A779F"/>
    <a:srgbClr val="FFF2CC"/>
    <a:srgbClr val="2A84A5"/>
    <a:srgbClr val="926FB6"/>
    <a:srgbClr val="2B8BB3"/>
    <a:srgbClr val="C69388"/>
    <a:srgbClr val="202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085" y="278"/>
      </p:cViewPr>
      <p:guideLst>
        <p:guide orient="horz" pos="24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7810C-1071-6E98-BE82-4D5B5088E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4C62F0-7C8F-3713-F405-32264D752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1D4630-701F-887B-96B5-DA443991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4B8C2-EF4B-5B55-D36C-C11682B6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EB862F-EE74-EB18-4E0B-C3D1BFE8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5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C2BC3-F897-AD19-6800-FB1E3B6C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0C58C7-0369-97EC-7729-75E682BB8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4F53B-D9D4-6C5A-C607-D97AF949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6F204-5820-95C3-DDDF-988FE16E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3E5B2D-00E1-81F5-8EF1-0123A087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464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EDA19D-459E-61FD-83A5-97458AA36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F024F1-C71D-BC9C-180D-66C56FA4C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599B2-F73B-97D9-F5FD-91A8F140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7F0F1-938B-CD76-D5AB-43655F61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5BA80-DE8D-E206-14D8-30A869D8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FA924-8FAF-CCC9-2D7C-EEBFEF331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1E280C-7778-0865-FAAA-5D12D81B6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D9817-2B7A-D2A1-75F6-2B05F1DB8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F69B5-D535-F851-5923-1885FC90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29A1-F8DF-1F98-18AF-08769070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BDC92-2D7C-57B5-20E2-3C9AF24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CC54BA-00CD-8F45-1BC6-ABE608B8F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2CA1B-BFC5-580F-C14F-565AE78A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2E35E-F505-678F-57DE-2BFAFA28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9D988-EB6D-5AED-50D2-4A4E2BAA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3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A874C-F2A0-4721-6E76-16B2406D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53C326-F6FF-4DE0-D884-0E784A3FE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1B7496-B82F-0D12-2A6F-000239084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199EF-3C98-A86D-BB65-F2EFDDDC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CF1894-3543-CFEF-658A-5913936A6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8DACD9-76FF-B5FC-4AED-5F426E8D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C7991-E0B0-6FB4-F2EA-3A52616B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F2F8ED-09C0-38DF-7430-37048033B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EBAF4E-2C5D-FAB5-9D72-F5827CDCD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4D231FB-3EFE-A6E9-24A4-889208869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B503A7-D504-8592-1560-DFE8E346C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C16A17-ED19-BBC3-262A-E3343F2F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9861E1-BA45-DBF0-38CF-4D1F65333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A50DAD-797F-B5C1-CC29-47D1801F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83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B0406-4E3E-9818-6FFD-0F19B6B7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7F2635-5AAD-53C8-7856-75DCA294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3F5402-B448-20EF-F51A-9E2210BF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016B5-2695-F4FA-71D7-877EE715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1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CB4923-A999-D34A-C125-439011C4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D79289-E545-E997-2DD7-EE9C317A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314BDF-47B9-8BA9-B49D-E07F9F17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8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B8EDC-CD48-09DE-4201-C1488540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3F218-4F4F-F71F-0DF9-B4E3621A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337AE4-7B0B-AF28-5FD0-E32BC89D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C0937-3D32-B40F-8A28-B1B785EB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BF2913-3C8A-6CCC-B4CE-FFB1F809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80B9F3-5D3B-41B0-4340-C4959AB8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0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0C499-6CB5-478F-2E67-BADE8AFE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0EBD18C-3DAC-2221-8737-34B0AEC7F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9F4A28-EA6F-1206-4644-782A54F45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78385F-ED1C-A0DD-3D1F-B71280D4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A726CF-2721-CE0F-731C-00FD8414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E3B2D4-5CDE-68EA-0AA4-A480C6496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FC53D-1329-1DB9-7B62-E4CA46BE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81E17E-C895-EB9F-9660-5C22E9D3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02F21-7332-DDD1-D5A9-FCB9D27D4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2135-0226-4B86-98BC-DB8C55ED9533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128FA-F140-BF33-2325-0FFDC0DE0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F4D23-9D0B-7F28-B422-16E5CB6DB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7522-BDD4-4CB4-B98C-BCB14D517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1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olga_pavlova_gam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A368"/>
            </a:gs>
            <a:gs pos="31000">
              <a:srgbClr val="4F215E"/>
            </a:gs>
            <a:gs pos="52000">
              <a:srgbClr val="202B5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797CD1-1E80-C9E7-5B1A-B7F7CD66F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7"/>
          <a:stretch/>
        </p:blipFill>
        <p:spPr>
          <a:xfrm>
            <a:off x="6419570" y="-50800"/>
            <a:ext cx="5836047" cy="6908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5EF59E-D337-502B-BBD0-271C399971FD}"/>
              </a:ext>
            </a:extLst>
          </p:cNvPr>
          <p:cNvSpPr txBox="1"/>
          <p:nvPr/>
        </p:nvSpPr>
        <p:spPr>
          <a:xfrm>
            <a:off x="443884" y="1091954"/>
            <a:ext cx="5409045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Present Perfect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vs</a:t>
            </a:r>
          </a:p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Past Simple</a:t>
            </a:r>
          </a:p>
          <a:p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by Olga Pavlova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Изображение выглядит как стрела&#10;&#10;Автоматически созданное описание">
            <a:extLst>
              <a:ext uri="{FF2B5EF4-FFF2-40B4-BE49-F238E27FC236}">
                <a16:creationId xmlns:a16="http://schemas.microsoft.com/office/drawing/2014/main" id="{9CD518FD-B2DE-3EAE-0F6D-3FFC82CF0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" y="5984240"/>
            <a:ext cx="770015" cy="77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ADA94-3E08-3A3A-98AA-97D985CAAD0F}"/>
              </a:ext>
            </a:extLst>
          </p:cNvPr>
          <p:cNvSpPr txBox="1"/>
          <p:nvPr/>
        </p:nvSpPr>
        <p:spPr>
          <a:xfrm>
            <a:off x="828891" y="6387068"/>
            <a:ext cx="612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https://vk.com/olga_pavlova_games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1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B9736A"/>
            </a:gs>
            <a:gs pos="24000">
              <a:srgbClr val="DF906F"/>
            </a:gs>
            <a:gs pos="0">
              <a:srgbClr val="F1A368"/>
            </a:gs>
            <a:gs pos="71000">
              <a:srgbClr val="4F215E"/>
            </a:gs>
            <a:gs pos="100000">
              <a:srgbClr val="897FA1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звезда, ночь, ночное небо&#10;&#10;Автоматически созданное описание">
            <a:extLst>
              <a:ext uri="{FF2B5EF4-FFF2-40B4-BE49-F238E27FC236}">
                <a16:creationId xmlns:a16="http://schemas.microsoft.com/office/drawing/2014/main" id="{096C5C9F-2B79-A76D-710C-49E5D3F1A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7"/>
          <a:stretch/>
        </p:blipFill>
        <p:spPr>
          <a:xfrm>
            <a:off x="0" y="0"/>
            <a:ext cx="1216121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E0493F-8E74-0903-7C17-DBF3D0B14B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81"/>
            <a:ext cx="12192000" cy="6858000"/>
          </a:xfrm>
          <a:prstGeom prst="rect">
            <a:avLst/>
          </a:prstGeom>
        </p:spPr>
      </p:pic>
      <p:sp>
        <p:nvSpPr>
          <p:cNvPr id="117" name="Трапеция 116">
            <a:extLst>
              <a:ext uri="{FF2B5EF4-FFF2-40B4-BE49-F238E27FC236}">
                <a16:creationId xmlns:a16="http://schemas.microsoft.com/office/drawing/2014/main" id="{FC3AF2CA-CDE9-19BE-DCA6-294BD95E0FE8}"/>
              </a:ext>
            </a:extLst>
          </p:cNvPr>
          <p:cNvSpPr/>
          <p:nvPr/>
        </p:nvSpPr>
        <p:spPr>
          <a:xfrm rot="5400000">
            <a:off x="1655520" y="1686288"/>
            <a:ext cx="2552608" cy="4415801"/>
          </a:xfrm>
          <a:prstGeom prst="trapezoid">
            <a:avLst>
              <a:gd name="adj" fmla="val 36344"/>
            </a:avLst>
          </a:prstGeom>
          <a:solidFill>
            <a:srgbClr val="D2C9E1">
              <a:alpha val="54118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8" name="Трапеция 117">
            <a:extLst>
              <a:ext uri="{FF2B5EF4-FFF2-40B4-BE49-F238E27FC236}">
                <a16:creationId xmlns:a16="http://schemas.microsoft.com/office/drawing/2014/main" id="{62E48034-C04D-9652-3AB5-377CD63898BE}"/>
              </a:ext>
            </a:extLst>
          </p:cNvPr>
          <p:cNvSpPr/>
          <p:nvPr/>
        </p:nvSpPr>
        <p:spPr>
          <a:xfrm rot="16200000">
            <a:off x="5924611" y="1686196"/>
            <a:ext cx="2552608" cy="4415801"/>
          </a:xfrm>
          <a:prstGeom prst="trapezoid">
            <a:avLst>
              <a:gd name="adj" fmla="val 36344"/>
            </a:avLst>
          </a:prstGeom>
          <a:solidFill>
            <a:srgbClr val="D2C9E1">
              <a:alpha val="54118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2CF9603-49EA-D212-0C7B-73408AD5C945}"/>
              </a:ext>
            </a:extLst>
          </p:cNvPr>
          <p:cNvGrpSpPr/>
          <p:nvPr/>
        </p:nvGrpSpPr>
        <p:grpSpPr>
          <a:xfrm>
            <a:off x="5801669" y="-2101260"/>
            <a:ext cx="10977572" cy="11641500"/>
            <a:chOff x="5801669" y="-2101260"/>
            <a:chExt cx="10977572" cy="11641500"/>
          </a:xfrm>
        </p:grpSpPr>
        <p:pic>
          <p:nvPicPr>
            <p:cNvPr id="3" name="Рисунок 2" descr="Изображение выглядит как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88B8196D-9333-EF5A-3194-4044E8661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991" y="-2101260"/>
              <a:ext cx="2841796" cy="6054448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темный, нож&#10;&#10;Автоматически созданное описание">
              <a:extLst>
                <a:ext uri="{FF2B5EF4-FFF2-40B4-BE49-F238E27FC236}">
                  <a16:creationId xmlns:a16="http://schemas.microsoft.com/office/drawing/2014/main" id="{7EBE4603-98BD-9EC8-DF5D-01B6AFD94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0000">
              <a:off x="9162533" y="-1789000"/>
              <a:ext cx="2841796" cy="605444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человек, тем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F0BE742F-4DFC-32CD-9F02-B97CB4BF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0000">
              <a:off x="8570644" y="-1602197"/>
              <a:ext cx="2841796" cy="6054448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CFB8F2E-BAAE-1390-8A59-5C434F6D2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7783371" y="-871503"/>
              <a:ext cx="3027225" cy="568359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серфинг, челове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B71EC2E6-57D5-FF8E-9EDD-C35055DD1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800000">
              <a:off x="7516310" y="-41916"/>
              <a:ext cx="3027225" cy="568359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зеленый, стеллаж&#10;&#10;Автоматически созданное описание">
              <a:extLst>
                <a:ext uri="{FF2B5EF4-FFF2-40B4-BE49-F238E27FC236}">
                  <a16:creationId xmlns:a16="http://schemas.microsoft.com/office/drawing/2014/main" id="{91CAAED8-02E2-1045-5350-FF5026AAD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00000">
              <a:off x="7129851" y="859919"/>
              <a:ext cx="3027225" cy="568359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C4B8217-4D8E-210F-3B02-D32A4A96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0000">
              <a:off x="7525085" y="1971624"/>
              <a:ext cx="3027225" cy="568359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11E3309-25CF-2988-A388-B4AA42581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0">
              <a:off x="8253183" y="2665910"/>
              <a:ext cx="2841796" cy="6054448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0944AB84-AB7A-96AD-9B63-8730644D8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00">
              <a:off x="9149264" y="2979248"/>
              <a:ext cx="2841796" cy="6054448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C393A395-D501-B940-35EB-24DAC8664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926252" y="3485792"/>
              <a:ext cx="2841796" cy="605444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мный, нож&#10;&#10;Автоматически созданное описание">
              <a:extLst>
                <a:ext uri="{FF2B5EF4-FFF2-40B4-BE49-F238E27FC236}">
                  <a16:creationId xmlns:a16="http://schemas.microsoft.com/office/drawing/2014/main" id="{37155177-B2A0-1EBE-DDED-7F9BF4CB1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0">
              <a:off x="10943136" y="3166782"/>
              <a:ext cx="2841796" cy="60544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человек, тем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DBC933FA-298A-9C03-B0C3-1D47A1B04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11789814" y="2841454"/>
              <a:ext cx="3027225" cy="568359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B7FAD5-A754-211D-A0F8-99C49D853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0">
              <a:off x="12223613" y="1908205"/>
              <a:ext cx="3027225" cy="568359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серфинг, челове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FAFD877-7C74-121E-E4EA-A3DB8B9F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00000">
              <a:off x="12423833" y="825165"/>
              <a:ext cx="3027225" cy="568359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зеленый, стеллаж&#10;&#10;Автоматически созданное описание">
              <a:extLst>
                <a:ext uri="{FF2B5EF4-FFF2-40B4-BE49-F238E27FC236}">
                  <a16:creationId xmlns:a16="http://schemas.microsoft.com/office/drawing/2014/main" id="{3500FA7D-62EE-2F5C-92BB-D19DCE1A2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>
              <a:off x="12147538" y="-141172"/>
              <a:ext cx="3027225" cy="568359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AC6881F-C170-10E2-3988-AEF28F700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0000">
              <a:off x="11479346" y="-1135864"/>
              <a:ext cx="2841796" cy="6054448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01E0AE0-EDAF-6039-FDFD-CCF68B830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0000">
              <a:off x="10762119" y="-1866697"/>
              <a:ext cx="2841796" cy="605444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DA8FF4-E15E-F4A9-0C69-E36A84C1B3EE}"/>
                </a:ext>
              </a:extLst>
            </p:cNvPr>
            <p:cNvSpPr txBox="1"/>
            <p:nvPr/>
          </p:nvSpPr>
          <p:spPr>
            <a:xfrm rot="21008324">
              <a:off x="6691206" y="3193691"/>
              <a:ext cx="3562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do my homework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4BFD15-4DD9-674F-0126-C4AE6DF1FBEA}"/>
                </a:ext>
              </a:extLst>
            </p:cNvPr>
            <p:cNvSpPr txBox="1"/>
            <p:nvPr/>
          </p:nvSpPr>
          <p:spPr>
            <a:xfrm rot="368114">
              <a:off x="7574957" y="2226248"/>
              <a:ext cx="1947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eat pizza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17E3E1-9577-47A0-5B71-BE9A125530AE}"/>
                </a:ext>
              </a:extLst>
            </p:cNvPr>
            <p:cNvSpPr txBox="1"/>
            <p:nvPr/>
          </p:nvSpPr>
          <p:spPr>
            <a:xfrm rot="1644845">
              <a:off x="8035006" y="1457500"/>
              <a:ext cx="27370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tidy my room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2C10A2-4507-185D-C4FF-9224358C6626}"/>
                </a:ext>
              </a:extLst>
            </p:cNvPr>
            <p:cNvSpPr txBox="1"/>
            <p:nvPr/>
          </p:nvSpPr>
          <p:spPr>
            <a:xfrm rot="2815009">
              <a:off x="8098045" y="602872"/>
              <a:ext cx="30454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write an essay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217565-C2EA-0F1E-D674-9D3A55525FB2}"/>
                </a:ext>
              </a:extLst>
            </p:cNvPr>
            <p:cNvSpPr txBox="1"/>
            <p:nvPr/>
          </p:nvSpPr>
          <p:spPr>
            <a:xfrm rot="18669860">
              <a:off x="7383822" y="5751711"/>
              <a:ext cx="34719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watch a new film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3C750F9-4C6B-32BA-6B6E-94548D3DAF1C}"/>
                </a:ext>
              </a:extLst>
            </p:cNvPr>
            <p:cNvSpPr txBox="1"/>
            <p:nvPr/>
          </p:nvSpPr>
          <p:spPr>
            <a:xfrm rot="17406697">
              <a:off x="8396625" y="6202134"/>
              <a:ext cx="3622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drink hot chocolate 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E6B773-16B2-1384-64D9-D29EEA5AE887}"/>
                </a:ext>
              </a:extLst>
            </p:cNvPr>
            <p:cNvSpPr txBox="1"/>
            <p:nvPr/>
          </p:nvSpPr>
          <p:spPr>
            <a:xfrm rot="19896358">
              <a:off x="7213543" y="4580149"/>
              <a:ext cx="259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go to school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95B8555-3A0C-67E4-301D-19466B21C85A}"/>
                </a:ext>
              </a:extLst>
            </p:cNvPr>
            <p:cNvSpPr txBox="1"/>
            <p:nvPr/>
          </p:nvSpPr>
          <p:spPr>
            <a:xfrm rot="3925281">
              <a:off x="9000327" y="163666"/>
              <a:ext cx="31731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visit my granny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E9ECE86-D704-17FC-6C3A-5FC385FB09DE}"/>
                </a:ext>
              </a:extLst>
            </p:cNvPr>
            <p:cNvSpPr txBox="1"/>
            <p:nvPr/>
          </p:nvSpPr>
          <p:spPr>
            <a:xfrm rot="5400000">
              <a:off x="9908551" y="-233503"/>
              <a:ext cx="31640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buy a cool T-shirt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BF2E1-64C6-ADFC-D1AA-006B06E86D4A}"/>
                </a:ext>
              </a:extLst>
            </p:cNvPr>
            <p:cNvSpPr txBox="1"/>
            <p:nvPr/>
          </p:nvSpPr>
          <p:spPr>
            <a:xfrm rot="6595862">
              <a:off x="10689610" y="459574"/>
              <a:ext cx="36672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read a fantasy novel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DD2CDDD-09B6-98CF-84A1-0779793B589A}"/>
                </a:ext>
              </a:extLst>
            </p:cNvPr>
            <p:cNvSpPr txBox="1"/>
            <p:nvPr/>
          </p:nvSpPr>
          <p:spPr>
            <a:xfrm rot="11313052">
              <a:off x="13346530" y="4380399"/>
              <a:ext cx="25506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cook dinner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54FCB30-499A-D6A9-0E54-EB440FFF054F}"/>
                </a:ext>
              </a:extLst>
            </p:cNvPr>
            <p:cNvSpPr txBox="1"/>
            <p:nvPr/>
          </p:nvSpPr>
          <p:spPr>
            <a:xfrm rot="7859735">
              <a:off x="11721224" y="1305395"/>
              <a:ext cx="3444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play online games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D8A5D23-C68D-528F-73C4-E6D275AC4850}"/>
                </a:ext>
              </a:extLst>
            </p:cNvPr>
            <p:cNvSpPr txBox="1"/>
            <p:nvPr/>
          </p:nvSpPr>
          <p:spPr>
            <a:xfrm rot="9094477">
              <a:off x="12102048" y="2548107"/>
              <a:ext cx="3721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break my mobile phone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27DC48-5DC3-2AE6-2ACC-36F7ABDC91C4}"/>
                </a:ext>
              </a:extLst>
            </p:cNvPr>
            <p:cNvSpPr txBox="1"/>
            <p:nvPr/>
          </p:nvSpPr>
          <p:spPr>
            <a:xfrm rot="16200000">
              <a:off x="9476107" y="6927664"/>
              <a:ext cx="33660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help my parents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73074AA-FE78-DEE6-CCE4-18C96B931F77}"/>
                </a:ext>
              </a:extLst>
            </p:cNvPr>
            <p:cNvSpPr txBox="1"/>
            <p:nvPr/>
          </p:nvSpPr>
          <p:spPr>
            <a:xfrm rot="14429304">
              <a:off x="10479550" y="6335969"/>
              <a:ext cx="38661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text my best friend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C719B2-7327-34AA-6440-8D0CDBDAADCE}"/>
                </a:ext>
              </a:extLst>
            </p:cNvPr>
            <p:cNvSpPr txBox="1"/>
            <p:nvPr/>
          </p:nvSpPr>
          <p:spPr>
            <a:xfrm rot="12598847">
              <a:off x="11439799" y="5574875"/>
              <a:ext cx="38260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lose my house key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D903381-6481-ECD7-AE32-836F77AFF369}"/>
                </a:ext>
              </a:extLst>
            </p:cNvPr>
            <p:cNvSpPr txBox="1"/>
            <p:nvPr/>
          </p:nvSpPr>
          <p:spPr>
            <a:xfrm rot="9985009">
              <a:off x="13133733" y="3262461"/>
              <a:ext cx="26559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walk my dog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A17C0C8-EF15-DA66-EDE5-B65856703DDA}"/>
              </a:ext>
            </a:extLst>
          </p:cNvPr>
          <p:cNvGrpSpPr/>
          <p:nvPr/>
        </p:nvGrpSpPr>
        <p:grpSpPr>
          <a:xfrm>
            <a:off x="-2543216" y="-218483"/>
            <a:ext cx="6548311" cy="7058563"/>
            <a:chOff x="6364187" y="-2101260"/>
            <a:chExt cx="9983949" cy="10761912"/>
          </a:xfrm>
        </p:grpSpPr>
        <p:pic>
          <p:nvPicPr>
            <p:cNvPr id="61" name="Рисунок 60" descr="Изображение выглядит как человек&#10;&#10;Автоматически созданное описание">
              <a:extLst>
                <a:ext uri="{FF2B5EF4-FFF2-40B4-BE49-F238E27FC236}">
                  <a16:creationId xmlns:a16="http://schemas.microsoft.com/office/drawing/2014/main" id="{2C9F4DCA-EA81-3A8B-AAA3-CCD1EA8D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2991" y="-2101260"/>
              <a:ext cx="2841796" cy="6054448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темный, нож&#10;&#10;Автоматически созданное описание">
              <a:extLst>
                <a:ext uri="{FF2B5EF4-FFF2-40B4-BE49-F238E27FC236}">
                  <a16:creationId xmlns:a16="http://schemas.microsoft.com/office/drawing/2014/main" id="{146FBAB4-FCDB-E373-60AA-9B86538E8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51905">
              <a:off x="8757870" y="-1846485"/>
              <a:ext cx="2841796" cy="6054448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477F5D0-7EE9-BAFF-4006-8B3EA7081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>
              <a:off x="7783371" y="-871503"/>
              <a:ext cx="3027225" cy="5683590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серфинг, челове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9490707-9E5E-B31C-A040-35325977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62947">
              <a:off x="7692369" y="405790"/>
              <a:ext cx="3027226" cy="568359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зеленый, стеллаж&#10;&#10;Автоматически созданное описание">
              <a:extLst>
                <a:ext uri="{FF2B5EF4-FFF2-40B4-BE49-F238E27FC236}">
                  <a16:creationId xmlns:a16="http://schemas.microsoft.com/office/drawing/2014/main" id="{9AD2069F-4D14-F72C-6053-E3E68A397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71343">
              <a:off x="7692372" y="1438795"/>
              <a:ext cx="3027226" cy="568359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86CF81F5-1149-ADE5-1D85-344D13E3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0">
              <a:off x="8463634" y="2280172"/>
              <a:ext cx="2841796" cy="6054448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066E6DD-46CC-9A0A-E764-EB673142D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6341">
              <a:off x="9771104" y="2606204"/>
              <a:ext cx="2841796" cy="6054448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темный, нож&#10;&#10;Автоматически созданное описание">
              <a:extLst>
                <a:ext uri="{FF2B5EF4-FFF2-40B4-BE49-F238E27FC236}">
                  <a16:creationId xmlns:a16="http://schemas.microsoft.com/office/drawing/2014/main" id="{BBBE4FEA-5C3D-FE89-AFF0-1840DAEC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0">
              <a:off x="11057785" y="2587501"/>
              <a:ext cx="2841796" cy="6054448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человек, тем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9B7FA93-0648-03F8-9646-87D12EF32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00000">
              <a:off x="11421983" y="2144200"/>
              <a:ext cx="3027226" cy="5683591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848965B0-443F-8A59-A45F-D51DBE243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00000">
              <a:off x="11852529" y="980924"/>
              <a:ext cx="3027226" cy="5683592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зеленый, стеллаж&#10;&#10;Автоматически созданное описание">
              <a:extLst>
                <a:ext uri="{FF2B5EF4-FFF2-40B4-BE49-F238E27FC236}">
                  <a16:creationId xmlns:a16="http://schemas.microsoft.com/office/drawing/2014/main" id="{6FD09123-0F34-D41B-B904-0EB336D15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>
              <a:off x="11992729" y="-274806"/>
              <a:ext cx="3027226" cy="5683589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D74F9535-4221-1165-5337-507C86A6D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0000">
              <a:off x="11034494" y="-1368064"/>
              <a:ext cx="2841796" cy="6054448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651EB22-F360-EAC5-E7D7-74E40E1E8DC2}"/>
                </a:ext>
              </a:extLst>
            </p:cNvPr>
            <p:cNvSpPr txBox="1"/>
            <p:nvPr/>
          </p:nvSpPr>
          <p:spPr>
            <a:xfrm rot="11257586">
              <a:off x="7654707" y="2656525"/>
              <a:ext cx="1206962" cy="89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yet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39ECB5-A8B0-D188-AB46-673315B53922}"/>
                </a:ext>
              </a:extLst>
            </p:cNvPr>
            <p:cNvSpPr txBox="1"/>
            <p:nvPr/>
          </p:nvSpPr>
          <p:spPr>
            <a:xfrm rot="9313664">
              <a:off x="7087239" y="3874583"/>
              <a:ext cx="3509047" cy="89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2 days ago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C1438E1-86AB-5550-5923-EF8F865DFC33}"/>
                </a:ext>
              </a:extLst>
            </p:cNvPr>
            <p:cNvSpPr txBox="1"/>
            <p:nvPr/>
          </p:nvSpPr>
          <p:spPr>
            <a:xfrm rot="12356150">
              <a:off x="7271262" y="1361646"/>
              <a:ext cx="3142637" cy="89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last week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05B8D61-DCFF-0F4F-395B-C6DA472C90A3}"/>
                </a:ext>
              </a:extLst>
            </p:cNvPr>
            <p:cNvSpPr txBox="1"/>
            <p:nvPr/>
          </p:nvSpPr>
          <p:spPr>
            <a:xfrm rot="7811439">
              <a:off x="7884986" y="5209816"/>
              <a:ext cx="3552357" cy="89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for 2 hours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53EB55-4FAE-E794-37AA-6743AE54E487}"/>
                </a:ext>
              </a:extLst>
            </p:cNvPr>
            <p:cNvSpPr txBox="1"/>
            <p:nvPr/>
          </p:nvSpPr>
          <p:spPr>
            <a:xfrm rot="5708008">
              <a:off x="9398594" y="5923880"/>
              <a:ext cx="3048200" cy="7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last month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2314C87-3686-4673-CDF2-FDD7E3A64B2B}"/>
                </a:ext>
              </a:extLst>
            </p:cNvPr>
            <p:cNvSpPr txBox="1"/>
            <p:nvPr/>
          </p:nvSpPr>
          <p:spPr>
            <a:xfrm rot="14682530">
              <a:off x="8896525" y="246184"/>
              <a:ext cx="1993062" cy="89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never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DC4B167-23D1-4C16-7A4B-9373756783ED}"/>
                </a:ext>
              </a:extLst>
            </p:cNvPr>
            <p:cNvSpPr txBox="1"/>
            <p:nvPr/>
          </p:nvSpPr>
          <p:spPr>
            <a:xfrm rot="16200000">
              <a:off x="9949457" y="-213069"/>
              <a:ext cx="2890023" cy="7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yesterday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E1E70F0-8405-A82B-B229-6E476883F95F}"/>
                </a:ext>
              </a:extLst>
            </p:cNvPr>
            <p:cNvSpPr txBox="1"/>
            <p:nvPr/>
          </p:nvSpPr>
          <p:spPr>
            <a:xfrm rot="575910">
              <a:off x="13699220" y="3515411"/>
              <a:ext cx="1391144" cy="89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just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5C1B894-CB95-B449-B0FD-ACBB565521FF}"/>
                </a:ext>
              </a:extLst>
            </p:cNvPr>
            <p:cNvSpPr txBox="1"/>
            <p:nvPr/>
          </p:nvSpPr>
          <p:spPr>
            <a:xfrm rot="18646394">
              <a:off x="11791789" y="553188"/>
              <a:ext cx="2357932" cy="79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already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13FF80F-5390-7E9F-4EEB-9ADA37D46808}"/>
                </a:ext>
              </a:extLst>
            </p:cNvPr>
            <p:cNvSpPr txBox="1"/>
            <p:nvPr/>
          </p:nvSpPr>
          <p:spPr>
            <a:xfrm rot="19703293">
              <a:off x="12069889" y="1802253"/>
              <a:ext cx="3721380" cy="79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last week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300D370-6014-F5E0-EC5B-D3BD166BF071}"/>
                </a:ext>
              </a:extLst>
            </p:cNvPr>
            <p:cNvSpPr txBox="1"/>
            <p:nvPr/>
          </p:nvSpPr>
          <p:spPr>
            <a:xfrm rot="3275023">
              <a:off x="11032602" y="6137979"/>
              <a:ext cx="3415979" cy="797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an hour ago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A9F44B7-390E-5ECF-D481-A924B76C18F5}"/>
                </a:ext>
              </a:extLst>
            </p:cNvPr>
            <p:cNvSpPr txBox="1"/>
            <p:nvPr/>
          </p:nvSpPr>
          <p:spPr>
            <a:xfrm rot="1906933">
              <a:off x="11919408" y="4726414"/>
              <a:ext cx="3450587" cy="89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in January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94B5460-7163-F8BA-1C63-E8E3A1BF85DE}"/>
              </a:ext>
            </a:extLst>
          </p:cNvPr>
          <p:cNvGrpSpPr/>
          <p:nvPr/>
        </p:nvGrpSpPr>
        <p:grpSpPr>
          <a:xfrm>
            <a:off x="4187026" y="2109030"/>
            <a:ext cx="1534537" cy="2595967"/>
            <a:chOff x="4187026" y="2109030"/>
            <a:chExt cx="1534537" cy="2595967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4253D025-D4C3-491A-9A00-A05E32F1F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688" b="95410" l="1765" r="98382">
                          <a14:foregroundMark x1="10735" y1="8398" x2="37059" y2="10938"/>
                          <a14:foregroundMark x1="25147" y1="6348" x2="48824" y2="12500"/>
                          <a14:foregroundMark x1="29412" y1="4785" x2="64853" y2="12109"/>
                          <a14:foregroundMark x1="60588" y1="10352" x2="85147" y2="5273"/>
                          <a14:foregroundMark x1="75882" y1="14453" x2="95588" y2="8398"/>
                          <a14:foregroundMark x1="34265" y1="16309" x2="13235" y2="11816"/>
                          <a14:foregroundMark x1="13235" y1="11816" x2="1765" y2="5371"/>
                          <a14:foregroundMark x1="24412" y1="18555" x2="6912" y2="18066"/>
                          <a14:foregroundMark x1="19706" y1="24414" x2="9559" y2="61035"/>
                          <a14:foregroundMark x1="9559" y1="61035" x2="13971" y2="77734"/>
                          <a14:foregroundMark x1="90441" y1="22559" x2="91324" y2="55566"/>
                          <a14:foregroundMark x1="96324" y1="57031" x2="98529" y2="70605"/>
                          <a14:foregroundMark x1="27500" y1="75098" x2="70441" y2="95117"/>
                          <a14:foregroundMark x1="70441" y1="95117" x2="74853" y2="95410"/>
                          <a14:foregroundMark x1="72500" y1="88574" x2="95735" y2="75684"/>
                          <a14:foregroundMark x1="95735" y1="75684" x2="97794" y2="73633"/>
                          <a14:foregroundMark x1="38529" y1="90332" x2="9559" y2="74707"/>
                          <a14:foregroundMark x1="9559" y1="74707" x2="9118" y2="72656"/>
                          <a14:foregroundMark x1="43529" y1="90332" x2="58676" y2="94434"/>
                          <a14:foregroundMark x1="50441" y1="94434" x2="26765" y2="87988"/>
                          <a14:foregroundMark x1="26765" y1="87988" x2="24412" y2="85742"/>
                          <a14:foregroundMark x1="35000" y1="91895" x2="15588" y2="84668"/>
                          <a14:foregroundMark x1="15588" y1="84668" x2="13971" y2="80176"/>
                          <a14:foregroundMark x1="5588" y1="69531" x2="5588" y2="69531"/>
                          <a14:foregroundMark x1="6765" y1="57031" x2="12500" y2="59375"/>
                          <a14:foregroundMark x1="6029" y1="62207" x2="14559" y2="61230"/>
                          <a14:foregroundMark x1="7500" y1="81543" x2="19412" y2="78418"/>
                          <a14:foregroundMark x1="19412" y1="78418" x2="19706" y2="7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802" y="2109030"/>
              <a:ext cx="903974" cy="1361278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10" name="Рисунок 109" descr="Изображение выглядит как тем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B7560D15-361E-B847-AF58-6AC337A4B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57980">
              <a:off x="4187026" y="3170460"/>
              <a:ext cx="1534537" cy="1534537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9487502-74A6-C0A4-3589-4010912FCD0F}"/>
              </a:ext>
            </a:extLst>
          </p:cNvPr>
          <p:cNvSpPr txBox="1"/>
          <p:nvPr/>
        </p:nvSpPr>
        <p:spPr>
          <a:xfrm>
            <a:off x="1102864" y="89904"/>
            <a:ext cx="566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Click on the owl twice and make sentences with random words.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7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7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gs-flutter_z14yalvo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108</Words>
  <Application>Microsoft Office PowerPoint</Application>
  <PresentationFormat>Широкоэкранный</PresentationFormat>
  <Paragraphs>35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О.А.</dc:creator>
  <cp:lastModifiedBy>Артем</cp:lastModifiedBy>
  <cp:revision>8</cp:revision>
  <dcterms:created xsi:type="dcterms:W3CDTF">2023-03-26T07:43:01Z</dcterms:created>
  <dcterms:modified xsi:type="dcterms:W3CDTF">2023-03-27T06:39:13Z</dcterms:modified>
</cp:coreProperties>
</file>