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1KFMflNJWYb3XPv/ll1cw==" hashData="QUTAvklglBwnJP60UZrvLum1iOL9z+T62OJLCXpdq3CyUdNZF3KnKPq8LpP5dvWKgsuyHs5BhcRmc3OL6hxTi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133"/>
    <a:srgbClr val="000000"/>
    <a:srgbClr val="F66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86" y="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1017B-5CA1-4893-808B-A316ADC68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E6588A-03CD-4231-8312-4C7E0A7AE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4E1BD7-205A-472B-ADA7-9FA51E18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7BCE0A-21CD-4B37-A10F-03123E22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A0610-3707-4C1B-99AD-D00B8823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8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38B30-38E0-464A-9F9E-C9269D473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1AA6E5-0F4A-4F35-BE19-30159E430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540239-F07C-4C32-9125-D14F6FC2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46D0C9-3DBB-466E-A02D-38026E434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F4FE54-5362-4686-BA8D-BFE11C57F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4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963CCC-B303-49D4-AC3D-626C3E5EF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28A83D-342A-4B70-A0A9-D130A15F9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923FB-62D5-4430-AF77-7992A18D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C6CD64-DBBD-47D1-A204-63ECA7EE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37A98-B4E0-4AC5-B78C-26C2C727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9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EB2CD-6661-459C-8579-C5B7CA4AA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1AC473-B61F-4739-94DD-A71A99651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F31ED5-569A-47B7-B59E-30EDE5A2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AC6A88-915B-4D9F-9160-1ECD2AE7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99D78-E7F9-4501-A6E6-47528D50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7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32731-561E-4008-AAFF-29DA009B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0BE0B6-CB1F-4AF6-8771-48C573CCE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47659D-937E-45E2-BB6B-E2CC57BF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424234-1227-4DAF-B23A-D8A6CAD8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6248EC-0895-4290-BFC8-4B8E5905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7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BB7238-0CDE-41BF-966F-3B2DBF24A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B6D44-D4E6-4E3B-AE38-D9CCE005C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3AC267-BF73-490A-AD73-12F116E69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72E77C-3213-4BCF-8B44-61171EB4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FBF3E-6231-4812-938E-C18A18C76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B139FA-E0B8-4C1E-B3A3-1569EA2F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99EAE-60D5-49C6-AF26-9AD974788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8E416-EE93-42CF-8CE8-9257A1471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D3C6B5-1FC5-4C41-BDAD-BD037CD7C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E216374-6C4C-41E8-A0F8-9F82561357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32509C-CB63-442B-90FF-47A2B846C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56E401-887D-4187-AA13-D707DE3FA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BC7908-088E-417A-8154-40EB9B2E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97F385-5999-4E53-A30D-2091CB64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2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F8453-976F-41B8-9D5C-C0EC6F48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9C000D-DBA8-4BDF-87D0-B1CD9127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D504ED-0833-495C-B1A4-F9D380C0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898155-FDCF-4BE7-8F84-59C41D3C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4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90F6D1-61C2-4FFE-A41E-68F70FBD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3D62FA-7F8D-4627-83B8-603EE50F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74717A-E875-41BE-9DD7-5695F6B1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9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D10D6-3CA0-44D6-8AC5-1DDA15FF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69E07-604D-4F6C-98A9-C5839FD97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60CD0-D62D-41AD-9A74-64F2A41FA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76FCE6-06BE-49B6-A56F-F1798356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62F163-E1C9-41B2-936F-129BF68DB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4A03F7-254F-41F2-8EA9-4E55482B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2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BA792-518F-42EF-8B74-FD4F0F28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17D0025-4C1B-4D1E-A534-25E815F51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FB3DC5-9DCD-44C9-828D-DF52F1F28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58FD06-A011-4828-83CC-1E529A03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C78DD-759D-451C-B69D-2D7CDC52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83AC52-B50C-4A4B-BC76-31E4F8ED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9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9D8A2-68BD-4B74-8263-0577A5BC1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6E71D3-6E65-42EF-B915-B52FC1CA2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3903F1-89ED-471C-9814-F638D538A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2D26-AF3A-41AE-AE00-6115D45461C4}" type="datetimeFigureOut">
              <a:rPr lang="ru-RU" smtClean="0"/>
              <a:t>13.03.2022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95400-ACD3-4A5D-828F-C2E7426A9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F5C9F5-35BA-4F93-B637-84873B4DD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EFC6-2BC3-4B81-BA07-624E0DD0C7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1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человек, еда, блюдо, барбекю&#10;&#10;Автоматически созданное описание">
            <a:extLst>
              <a:ext uri="{FF2B5EF4-FFF2-40B4-BE49-F238E27FC236}">
                <a16:creationId xmlns:a16="http://schemas.microsoft.com/office/drawing/2014/main" id="{B3CAF2FD-83F3-480C-858A-316A33EA3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5A295-BFA4-44D3-9FD4-72F8C2148FE8}"/>
              </a:ext>
            </a:extLst>
          </p:cNvPr>
          <p:cNvSpPr txBox="1"/>
          <p:nvPr/>
        </p:nvSpPr>
        <p:spPr>
          <a:xfrm>
            <a:off x="0" y="419008"/>
            <a:ext cx="8077211" cy="2492990"/>
          </a:xfrm>
          <a:prstGeom prst="rect">
            <a:avLst/>
          </a:prstGeom>
          <a:solidFill>
            <a:srgbClr val="114133"/>
          </a:solidFill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Go_Getter</a:t>
            </a: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Unit 6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(My Day)</a:t>
            </a:r>
          </a:p>
          <a:p>
            <a:r>
              <a:rPr 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Olga Pavlova</a:t>
            </a:r>
            <a:endParaRPr lang="ru-RU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57DC228-030F-42CD-8796-BEADC1566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49" y="6105524"/>
            <a:ext cx="6762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1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6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F63C5739-A72F-4F6C-90FB-7CC27E9A8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82" y="0"/>
            <a:ext cx="1032671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29E1C1-49F2-48D3-A7A1-4D5BDA106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0" b="89989" l="3313" r="96000">
                        <a14:foregroundMark x1="11625" y1="51279" x2="17375" y2="51279"/>
                        <a14:foregroundMark x1="7750" y1="53726" x2="3313" y2="52392"/>
                        <a14:foregroundMark x1="90188" y1="49944" x2="96000" y2="5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83274">
            <a:off x="525465" y="1353416"/>
            <a:ext cx="6659590" cy="3741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D5ECEF-B8AD-43CE-AD24-CD4CCF941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0" b="89989" l="3313" r="96000">
                        <a14:foregroundMark x1="11625" y1="51279" x2="17375" y2="51279"/>
                        <a14:foregroundMark x1="7750" y1="53726" x2="3313" y2="52392"/>
                        <a14:foregroundMark x1="90188" y1="49944" x2="96000" y2="5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3789">
            <a:off x="2239155" y="1353415"/>
            <a:ext cx="6659590" cy="37418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5A0CC9-7D77-4A32-8ED1-A6D8421AE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0" b="89989" l="3313" r="96000">
                        <a14:foregroundMark x1="11625" y1="51279" x2="17375" y2="51279"/>
                        <a14:foregroundMark x1="7750" y1="53726" x2="3313" y2="52392"/>
                        <a14:foregroundMark x1="90188" y1="49944" x2="96000" y2="5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35805" y="1558071"/>
            <a:ext cx="6659590" cy="3741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8698EA-4A1F-43F3-9457-1A07520B2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0" b="89989" l="3313" r="96000">
                        <a14:foregroundMark x1="11625" y1="51279" x2="17375" y2="51279"/>
                        <a14:foregroundMark x1="7750" y1="53726" x2="3313" y2="52392"/>
                        <a14:foregroundMark x1="90188" y1="49944" x2="96000" y2="5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2752">
            <a:off x="5413541" y="1468432"/>
            <a:ext cx="6659590" cy="374185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6524368-1ACC-4A8C-A509-E6C39F182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0" b="89989" l="3313" r="96000">
                        <a14:foregroundMark x1="11625" y1="51279" x2="17375" y2="51279"/>
                        <a14:foregroundMark x1="7750" y1="53726" x2="3313" y2="52392"/>
                        <a14:foregroundMark x1="90188" y1="49944" x2="96000" y2="5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4920">
            <a:off x="6996924" y="1580004"/>
            <a:ext cx="6659590" cy="3741857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938AC051-4540-4290-AB4C-314EAD8D88CF}"/>
              </a:ext>
            </a:extLst>
          </p:cNvPr>
          <p:cNvGrpSpPr/>
          <p:nvPr/>
        </p:nvGrpSpPr>
        <p:grpSpPr>
          <a:xfrm>
            <a:off x="3461084" y="882763"/>
            <a:ext cx="1430205" cy="1380887"/>
            <a:chOff x="3461084" y="882763"/>
            <a:chExt cx="1430205" cy="1380887"/>
          </a:xfrm>
        </p:grpSpPr>
        <p:pic>
          <p:nvPicPr>
            <p:cNvPr id="11" name="Рисунок 10" descr="Изображение выглядит как еда, черный, решетка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F92C51-D302-4EB9-B976-A008DAF3A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7" t="25654" r="59898" b="43052"/>
            <a:stretch/>
          </p:blipFill>
          <p:spPr>
            <a:xfrm>
              <a:off x="3461084" y="882763"/>
              <a:ext cx="1430205" cy="138088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F93EA2-75D5-407F-A709-E1026AD0422A}"/>
                </a:ext>
              </a:extLst>
            </p:cNvPr>
            <p:cNvSpPr txBox="1"/>
            <p:nvPr/>
          </p:nvSpPr>
          <p:spPr>
            <a:xfrm>
              <a:off x="3465062" y="1102158"/>
              <a:ext cx="13068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 my homework</a:t>
              </a:r>
              <a:endPara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518A656-B165-4291-A07E-618FD6A0A932}"/>
              </a:ext>
            </a:extLst>
          </p:cNvPr>
          <p:cNvGrpSpPr/>
          <p:nvPr/>
        </p:nvGrpSpPr>
        <p:grpSpPr>
          <a:xfrm>
            <a:off x="2893936" y="2379707"/>
            <a:ext cx="1709058" cy="1052913"/>
            <a:chOff x="2893936" y="2379707"/>
            <a:chExt cx="1709058" cy="1052913"/>
          </a:xfrm>
        </p:grpSpPr>
        <p:pic>
          <p:nvPicPr>
            <p:cNvPr id="18" name="Рисунок 17" descr="Изображение выглядит как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5C27FE4E-1C04-4B7F-99C8-5B9163B01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474" b="90164" l="65609" r="802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94" t="14608" r="21245" b="20045"/>
            <a:stretch/>
          </p:blipFill>
          <p:spPr>
            <a:xfrm rot="16200000">
              <a:off x="3222008" y="2051635"/>
              <a:ext cx="1052913" cy="17090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FB14AA-3DFA-4148-8F11-15F0CA0CD877}"/>
                </a:ext>
              </a:extLst>
            </p:cNvPr>
            <p:cNvSpPr txBox="1"/>
            <p:nvPr/>
          </p:nvSpPr>
          <p:spPr>
            <a:xfrm>
              <a:off x="3157147" y="2521201"/>
              <a:ext cx="12356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get up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7AADE41-86F3-4611-84F1-9861BEAA1542}"/>
              </a:ext>
            </a:extLst>
          </p:cNvPr>
          <p:cNvGrpSpPr/>
          <p:nvPr/>
        </p:nvGrpSpPr>
        <p:grpSpPr>
          <a:xfrm>
            <a:off x="2931016" y="3454268"/>
            <a:ext cx="1318967" cy="1371600"/>
            <a:chOff x="2931016" y="3454268"/>
            <a:chExt cx="1318967" cy="1371600"/>
          </a:xfrm>
        </p:grpSpPr>
        <p:pic>
          <p:nvPicPr>
            <p:cNvPr id="17" name="Рисунок 16" descr="Изображение выглядит как еда, черный, решетка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44EC6CD3-ACAA-4001-A7B7-9EB5E53B3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14" t="49795" r="1819" b="22040"/>
            <a:stretch/>
          </p:blipFill>
          <p:spPr>
            <a:xfrm>
              <a:off x="2931016" y="3454268"/>
              <a:ext cx="1318967" cy="13716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AD7C2D-5978-4BFB-B619-5246B203EC91}"/>
                </a:ext>
              </a:extLst>
            </p:cNvPr>
            <p:cNvSpPr txBox="1"/>
            <p:nvPr/>
          </p:nvSpPr>
          <p:spPr>
            <a:xfrm>
              <a:off x="2949492" y="3625151"/>
              <a:ext cx="12691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 to bed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0E9C8F9-6F91-43EF-8F2A-DB04BD5850A7}"/>
              </a:ext>
            </a:extLst>
          </p:cNvPr>
          <p:cNvGrpSpPr/>
          <p:nvPr/>
        </p:nvGrpSpPr>
        <p:grpSpPr>
          <a:xfrm>
            <a:off x="4829026" y="905581"/>
            <a:ext cx="1788754" cy="1200051"/>
            <a:chOff x="4829026" y="905581"/>
            <a:chExt cx="1788754" cy="1200051"/>
          </a:xfrm>
        </p:grpSpPr>
        <p:pic>
          <p:nvPicPr>
            <p:cNvPr id="19" name="Рисунок 18" descr="Изображение выглядит как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C2DC68C-35EF-412B-88F1-5ADF4F3FAD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79063" r="97674">
                          <a14:backgroundMark x1="95208" y1="54310" x2="97969" y2="53793"/>
                          <a14:backgroundMark x1="80208" y1="52931" x2="77344" y2="5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51" t="11788" r="4288" b="19818"/>
            <a:stretch/>
          </p:blipFill>
          <p:spPr>
            <a:xfrm rot="16360051">
              <a:off x="5123377" y="611230"/>
              <a:ext cx="1200051" cy="178875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DC1DCE-ECCE-4983-A015-17E0C3F3279E}"/>
                </a:ext>
              </a:extLst>
            </p:cNvPr>
            <p:cNvSpPr txBox="1"/>
            <p:nvPr/>
          </p:nvSpPr>
          <p:spPr>
            <a:xfrm>
              <a:off x="5214988" y="1028553"/>
              <a:ext cx="12497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go to school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8D5DA8D-AD71-4AAC-A00D-4B96BA2762D8}"/>
              </a:ext>
            </a:extLst>
          </p:cNvPr>
          <p:cNvGrpSpPr/>
          <p:nvPr/>
        </p:nvGrpSpPr>
        <p:grpSpPr>
          <a:xfrm>
            <a:off x="5004946" y="2164763"/>
            <a:ext cx="1436914" cy="1454384"/>
            <a:chOff x="5004946" y="2164763"/>
            <a:chExt cx="1436914" cy="1454384"/>
          </a:xfrm>
        </p:grpSpPr>
        <p:pic>
          <p:nvPicPr>
            <p:cNvPr id="16" name="Рисунок 15" descr="Изображение выглядит как еда, черный, решетка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B58FF0AB-B8A3-435A-909F-ECAC3489B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21" t="70136" r="41018"/>
            <a:stretch/>
          </p:blipFill>
          <p:spPr>
            <a:xfrm>
              <a:off x="5004946" y="2164763"/>
              <a:ext cx="1436914" cy="1454384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17F7248-6CD0-430B-A8E9-9D861DB99AA5}"/>
                </a:ext>
              </a:extLst>
            </p:cNvPr>
            <p:cNvSpPr txBox="1"/>
            <p:nvPr/>
          </p:nvSpPr>
          <p:spPr>
            <a:xfrm>
              <a:off x="5081865" y="2343766"/>
              <a:ext cx="12545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hang out with my friends</a:t>
              </a:r>
              <a:endPara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8DFC147-98FE-4685-8E02-08515C380CCB}"/>
              </a:ext>
            </a:extLst>
          </p:cNvPr>
          <p:cNvGrpSpPr/>
          <p:nvPr/>
        </p:nvGrpSpPr>
        <p:grpSpPr>
          <a:xfrm>
            <a:off x="4534662" y="3655462"/>
            <a:ext cx="1698171" cy="1183509"/>
            <a:chOff x="4534662" y="3655462"/>
            <a:chExt cx="1698171" cy="1183509"/>
          </a:xfrm>
        </p:grpSpPr>
        <p:pic>
          <p:nvPicPr>
            <p:cNvPr id="9" name="Рисунок 8" descr="Изображение выглядит как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D724A6E3-D378-4069-83EC-EE2915227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34503" r="52811">
                          <a14:backgroundMark x1="51719" y1="68276" x2="49688" y2="42586"/>
                          <a14:backgroundMark x1="49323" y1="51207" x2="48594" y2="50000"/>
                          <a14:backgroundMark x1="34010" y1="49138" x2="35260" y2="49138"/>
                          <a14:backgroundMark x1="48073" y1="49655" x2="49688" y2="491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19" t="12168" r="50910" b="22901"/>
            <a:stretch/>
          </p:blipFill>
          <p:spPr>
            <a:xfrm rot="16200000">
              <a:off x="4791993" y="3398131"/>
              <a:ext cx="1183509" cy="169817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05CB0D-110A-4485-AEE6-5D88F271E73F}"/>
                </a:ext>
              </a:extLst>
            </p:cNvPr>
            <p:cNvSpPr txBox="1"/>
            <p:nvPr/>
          </p:nvSpPr>
          <p:spPr>
            <a:xfrm>
              <a:off x="4702830" y="3724113"/>
              <a:ext cx="15133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have a shower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B538673-47D3-4EDC-9023-091F5782E5FE}"/>
              </a:ext>
            </a:extLst>
          </p:cNvPr>
          <p:cNvGrpSpPr/>
          <p:nvPr/>
        </p:nvGrpSpPr>
        <p:grpSpPr>
          <a:xfrm>
            <a:off x="7966749" y="765720"/>
            <a:ext cx="1451591" cy="1380887"/>
            <a:chOff x="3461084" y="882763"/>
            <a:chExt cx="1451591" cy="1380887"/>
          </a:xfrm>
        </p:grpSpPr>
        <p:pic>
          <p:nvPicPr>
            <p:cNvPr id="33" name="Рисунок 32" descr="Изображение выглядит как еда, черный, решетка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C00E579F-BA10-4BD8-9360-52263529A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7" t="25654" r="59898" b="43052"/>
            <a:stretch/>
          </p:blipFill>
          <p:spPr>
            <a:xfrm>
              <a:off x="3461084" y="882763"/>
              <a:ext cx="1430205" cy="138088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30AA8A-C7BB-47EE-A9C2-F1F5C290785B}"/>
                </a:ext>
              </a:extLst>
            </p:cNvPr>
            <p:cNvSpPr txBox="1"/>
            <p:nvPr/>
          </p:nvSpPr>
          <p:spPr>
            <a:xfrm>
              <a:off x="3482470" y="943513"/>
              <a:ext cx="1430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have lunch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9B65581-F6C1-4A4E-9C7D-F91BAC85177D}"/>
              </a:ext>
            </a:extLst>
          </p:cNvPr>
          <p:cNvGrpSpPr/>
          <p:nvPr/>
        </p:nvGrpSpPr>
        <p:grpSpPr>
          <a:xfrm>
            <a:off x="7888808" y="2280578"/>
            <a:ext cx="1709058" cy="1052913"/>
            <a:chOff x="2953686" y="2415436"/>
            <a:chExt cx="1709058" cy="1052913"/>
          </a:xfrm>
        </p:grpSpPr>
        <p:pic>
          <p:nvPicPr>
            <p:cNvPr id="36" name="Рисунок 35" descr="Изображение выглядит как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9F07D08-0F80-4B8F-ADAC-832678ECF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474" b="90164" l="65609" r="802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94" t="14608" r="21245" b="20045"/>
            <a:stretch/>
          </p:blipFill>
          <p:spPr>
            <a:xfrm rot="16200000">
              <a:off x="3281758" y="2087364"/>
              <a:ext cx="1052913" cy="170905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0372DC-B835-4797-94EC-4D9583C8BC7D}"/>
                </a:ext>
              </a:extLst>
            </p:cNvPr>
            <p:cNvSpPr txBox="1"/>
            <p:nvPr/>
          </p:nvSpPr>
          <p:spPr>
            <a:xfrm>
              <a:off x="3236817" y="2436232"/>
              <a:ext cx="13799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listen to music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9BABD47-FCC5-4782-A305-710E63F175C6}"/>
              </a:ext>
            </a:extLst>
          </p:cNvPr>
          <p:cNvGrpSpPr/>
          <p:nvPr/>
        </p:nvGrpSpPr>
        <p:grpSpPr>
          <a:xfrm>
            <a:off x="8203069" y="3402061"/>
            <a:ext cx="1431377" cy="1371600"/>
            <a:chOff x="2874810" y="3454268"/>
            <a:chExt cx="1431377" cy="1371600"/>
          </a:xfrm>
        </p:grpSpPr>
        <p:pic>
          <p:nvPicPr>
            <p:cNvPr id="39" name="Рисунок 38" descr="Изображение выглядит как еда, черный, решетка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3275333C-3207-4E81-9141-F02287F7A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14" t="49795" r="1819" b="22040"/>
            <a:stretch/>
          </p:blipFill>
          <p:spPr>
            <a:xfrm>
              <a:off x="2931016" y="3454268"/>
              <a:ext cx="1318967" cy="13716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3FC74C-0326-4E92-95F6-F7E28A177E8F}"/>
                </a:ext>
              </a:extLst>
            </p:cNvPr>
            <p:cNvSpPr txBox="1"/>
            <p:nvPr/>
          </p:nvSpPr>
          <p:spPr>
            <a:xfrm>
              <a:off x="2874810" y="3631963"/>
              <a:ext cx="143137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tidy my room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31B2E17-6FD5-494A-A25B-9C527BBBCD1F}"/>
              </a:ext>
            </a:extLst>
          </p:cNvPr>
          <p:cNvGrpSpPr/>
          <p:nvPr/>
        </p:nvGrpSpPr>
        <p:grpSpPr>
          <a:xfrm>
            <a:off x="9637981" y="2033824"/>
            <a:ext cx="1788754" cy="1200051"/>
            <a:chOff x="5129894" y="942051"/>
            <a:chExt cx="1788754" cy="1200051"/>
          </a:xfrm>
        </p:grpSpPr>
        <p:pic>
          <p:nvPicPr>
            <p:cNvPr id="42" name="Рисунок 41" descr="Изображение выглядит как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C061E740-D3C6-4648-937A-2E6C5511F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79063" r="97674">
                          <a14:backgroundMark x1="95208" y1="54310" x2="97969" y2="53793"/>
                          <a14:backgroundMark x1="80208" y1="52931" x2="77344" y2="5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51" t="11788" r="4288" b="19818"/>
            <a:stretch/>
          </p:blipFill>
          <p:spPr>
            <a:xfrm rot="5400000">
              <a:off x="5424245" y="647700"/>
              <a:ext cx="1200051" cy="178875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A49340-37F6-4C2F-A60C-A4D16DF6B4E6}"/>
                </a:ext>
              </a:extLst>
            </p:cNvPr>
            <p:cNvSpPr txBox="1"/>
            <p:nvPr/>
          </p:nvSpPr>
          <p:spPr>
            <a:xfrm>
              <a:off x="5311600" y="1179912"/>
              <a:ext cx="1159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write</a:t>
              </a:r>
              <a:endPara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8E826A0-4CFF-4B52-811C-228E18B35355}"/>
              </a:ext>
            </a:extLst>
          </p:cNvPr>
          <p:cNvGrpSpPr/>
          <p:nvPr/>
        </p:nvGrpSpPr>
        <p:grpSpPr>
          <a:xfrm>
            <a:off x="6613710" y="748682"/>
            <a:ext cx="1436914" cy="1454384"/>
            <a:chOff x="5026563" y="2121777"/>
            <a:chExt cx="1436914" cy="1454384"/>
          </a:xfrm>
        </p:grpSpPr>
        <p:pic>
          <p:nvPicPr>
            <p:cNvPr id="45" name="Рисунок 44" descr="Изображение выглядит как еда, черный, решетка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A4C49130-0796-4233-8ED4-529ADB9C3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21" t="70136" r="41018"/>
            <a:stretch/>
          </p:blipFill>
          <p:spPr>
            <a:xfrm>
              <a:off x="5026563" y="2121777"/>
              <a:ext cx="1436914" cy="1454384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5B81A61-3023-46A3-89D3-D2D041F193D8}"/>
                </a:ext>
              </a:extLst>
            </p:cNvPr>
            <p:cNvSpPr txBox="1"/>
            <p:nvPr/>
          </p:nvSpPr>
          <p:spPr>
            <a:xfrm>
              <a:off x="5062943" y="2400157"/>
              <a:ext cx="13326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have breakfast</a:t>
              </a:r>
              <a:endPara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9F7249F-0815-4CF2-AD92-E5567705DB5A}"/>
              </a:ext>
            </a:extLst>
          </p:cNvPr>
          <p:cNvGrpSpPr/>
          <p:nvPr/>
        </p:nvGrpSpPr>
        <p:grpSpPr>
          <a:xfrm>
            <a:off x="9695964" y="3438531"/>
            <a:ext cx="1698171" cy="1183509"/>
            <a:chOff x="4534662" y="3655462"/>
            <a:chExt cx="1698171" cy="1183509"/>
          </a:xfrm>
        </p:grpSpPr>
        <p:pic>
          <p:nvPicPr>
            <p:cNvPr id="48" name="Рисунок 47" descr="Изображение выглядит как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9AA3F93-EDF8-43ED-A465-F40AD5F3E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34503" r="52811">
                          <a14:backgroundMark x1="51719" y1="68276" x2="49688" y2="42586"/>
                          <a14:backgroundMark x1="49323" y1="51207" x2="48594" y2="50000"/>
                          <a14:backgroundMark x1="34010" y1="49138" x2="35260" y2="49138"/>
                          <a14:backgroundMark x1="48073" y1="49655" x2="49688" y2="491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19" t="12168" r="50910" b="22901"/>
            <a:stretch/>
          </p:blipFill>
          <p:spPr>
            <a:xfrm rot="16200000">
              <a:off x="4791993" y="3398131"/>
              <a:ext cx="1183509" cy="169817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4101B8-BB02-49B4-AF97-AB0DBBFC813A}"/>
                </a:ext>
              </a:extLst>
            </p:cNvPr>
            <p:cNvSpPr txBox="1"/>
            <p:nvPr/>
          </p:nvSpPr>
          <p:spPr>
            <a:xfrm>
              <a:off x="4918527" y="3711312"/>
              <a:ext cx="12479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play computer games</a:t>
              </a:r>
              <a:endPara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3E8B2EAF-29D9-4D1C-8053-295CA2DC6D15}"/>
              </a:ext>
            </a:extLst>
          </p:cNvPr>
          <p:cNvGrpSpPr/>
          <p:nvPr/>
        </p:nvGrpSpPr>
        <p:grpSpPr>
          <a:xfrm>
            <a:off x="6540736" y="2148627"/>
            <a:ext cx="1430205" cy="1380887"/>
            <a:chOff x="3461084" y="882763"/>
            <a:chExt cx="1430205" cy="1380887"/>
          </a:xfrm>
        </p:grpSpPr>
        <p:pic>
          <p:nvPicPr>
            <p:cNvPr id="51" name="Рисунок 50" descr="Изображение выглядит как еда, черный, решетка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010FDCDF-8EEB-4A79-9AE6-BEDAAFD811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7" t="25654" r="59898" b="43052"/>
            <a:stretch/>
          </p:blipFill>
          <p:spPr>
            <a:xfrm>
              <a:off x="3461084" y="882763"/>
              <a:ext cx="1430205" cy="138088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D99DC9A-0931-4688-837A-117FE44E195A}"/>
                </a:ext>
              </a:extLst>
            </p:cNvPr>
            <p:cNvSpPr txBox="1"/>
            <p:nvPr/>
          </p:nvSpPr>
          <p:spPr>
            <a:xfrm>
              <a:off x="3475140" y="971399"/>
              <a:ext cx="14020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have dinner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69159B6C-E20B-45C3-925B-B014978295C1}"/>
              </a:ext>
            </a:extLst>
          </p:cNvPr>
          <p:cNvGrpSpPr/>
          <p:nvPr/>
        </p:nvGrpSpPr>
        <p:grpSpPr>
          <a:xfrm>
            <a:off x="6360997" y="3563711"/>
            <a:ext cx="1709058" cy="1126505"/>
            <a:chOff x="2893936" y="2306115"/>
            <a:chExt cx="1709058" cy="1126505"/>
          </a:xfrm>
        </p:grpSpPr>
        <p:pic>
          <p:nvPicPr>
            <p:cNvPr id="54" name="Рисунок 53" descr="Изображение выглядит как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1D320D3-8BCB-442D-B671-0686C2277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474" b="90164" l="65609" r="8029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94" t="14608" r="21245" b="20045"/>
            <a:stretch/>
          </p:blipFill>
          <p:spPr>
            <a:xfrm rot="16200000">
              <a:off x="3222008" y="2051635"/>
              <a:ext cx="1052913" cy="1709058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B3CBDFD-3B5E-4AC6-A296-BF2F3B306389}"/>
                </a:ext>
              </a:extLst>
            </p:cNvPr>
            <p:cNvSpPr txBox="1"/>
            <p:nvPr/>
          </p:nvSpPr>
          <p:spPr>
            <a:xfrm>
              <a:off x="3097853" y="2306115"/>
              <a:ext cx="14066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have lessons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04F2CC91-E5F2-4D20-8652-4D241E29FDFC}"/>
              </a:ext>
            </a:extLst>
          </p:cNvPr>
          <p:cNvGrpSpPr/>
          <p:nvPr/>
        </p:nvGrpSpPr>
        <p:grpSpPr>
          <a:xfrm>
            <a:off x="9250883" y="798630"/>
            <a:ext cx="1822770" cy="1200051"/>
            <a:chOff x="4829026" y="905581"/>
            <a:chExt cx="1822770" cy="1200051"/>
          </a:xfrm>
        </p:grpSpPr>
        <p:pic>
          <p:nvPicPr>
            <p:cNvPr id="57" name="Рисунок 56" descr="Изображение выглядит как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DDD9C2DC-A4E0-4566-9B13-11BD20B6D7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79063" r="97674">
                          <a14:backgroundMark x1="95208" y1="54310" x2="97969" y2="53793"/>
                          <a14:backgroundMark x1="80208" y1="52931" x2="77344" y2="529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51" t="11788" r="4288" b="19818"/>
            <a:stretch/>
          </p:blipFill>
          <p:spPr>
            <a:xfrm rot="16360051">
              <a:off x="5123377" y="611230"/>
              <a:ext cx="1200051" cy="1788754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49CFF86-2F5A-4150-8287-614D6B8178D7}"/>
                </a:ext>
              </a:extLst>
            </p:cNvPr>
            <p:cNvSpPr txBox="1"/>
            <p:nvPr/>
          </p:nvSpPr>
          <p:spPr>
            <a:xfrm>
              <a:off x="5284653" y="980556"/>
              <a:ext cx="1367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watch TV</a:t>
              </a:r>
              <a:endPara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59" name="Рисунок 5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74C82AA-FC2D-46C9-8E46-CF411DF7FF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49" y="6105524"/>
            <a:ext cx="6762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52</Words>
  <Application>Microsoft Office PowerPoint</Application>
  <PresentationFormat>Широкоэкранный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Павлова О.А.</dc:creator>
  <cp:lastModifiedBy>Артем Павлов</cp:lastModifiedBy>
  <cp:revision>3</cp:revision>
  <dcterms:created xsi:type="dcterms:W3CDTF">2022-03-12T10:09:22Z</dcterms:created>
  <dcterms:modified xsi:type="dcterms:W3CDTF">2022-03-13T05:01:55Z</dcterms:modified>
</cp:coreProperties>
</file>