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FDzZ4fgg2PlnxZ0KTmjOtA==" hashData="hvQpewC1+IwpOD4F1Zyrx8FLPcTzUC8Ro6+5iESZq1Ayji+VGvwlyy4+dg+xqWBr3irSlyQE9K0r2LFZJNVqm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D4D9"/>
    <a:srgbClr val="2B989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ED9B5-FCDD-136E-8353-74A5DDAD3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D1F636-38C4-FC8A-5A14-FEF51F266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00B64A-7774-89B7-13FB-563E1C56A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F27E-89FC-4982-8C2B-8F68D0723396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12C6E6-C5D2-499F-83BE-F0A05E011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18A4BB-D470-66FC-7BB8-B3E4BDA9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84EF-CC56-4096-8E04-341D1A5AD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6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6BCC8-4C9F-345A-9304-D16A57A49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05DF3A-979C-447B-F66D-5FEE712AE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47C0-4FCF-2530-5E0C-C6AA0D2D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F27E-89FC-4982-8C2B-8F68D0723396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11AC4D-BCE6-650C-C2C0-D03C76B4C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93105-6E1D-0F09-159B-52D12057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84EF-CC56-4096-8E04-341D1A5AD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609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92309F-2159-48FD-D4F0-564FBABAE2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2EEAE-E35B-1940-F660-1889A8597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7C84DA-7474-C31D-016C-CEDC4B614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F27E-89FC-4982-8C2B-8F68D0723396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3C8370-3E2B-C796-D41B-DF0A3A60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38D319-FCB7-DA16-1B89-E5C82DF1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84EF-CC56-4096-8E04-341D1A5AD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626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E8BF5-32AF-1C8E-E9E3-72D37270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8864F6-793D-642D-11B6-BC3B0F04B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650204-FF52-9A05-6634-AC291BF3D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F27E-89FC-4982-8C2B-8F68D0723396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4C8A5F-BFCC-A21C-DFC6-CA7830E8D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719E54-C5ED-D2A6-35BF-D1A2EF12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84EF-CC56-4096-8E04-341D1A5AD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97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6CCA7-6944-36BF-7944-BAACD728E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84D9B7-CA96-BB1F-CF3C-7CADF851E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7BB6FF-9466-AAF2-9FA0-6A97C5D27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F27E-89FC-4982-8C2B-8F68D0723396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858963-1FE7-CC68-0FF0-CA73849A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BED3DB-350C-9980-0E07-B9363268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84EF-CC56-4096-8E04-341D1A5AD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34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C66BE-59C1-0698-D6EB-EB57ED1D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057D1D-B29E-5203-A305-C5DB77270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C04058-B987-0D7A-3E84-E7AB9DE31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A87229-067D-216D-D099-8217E02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F27E-89FC-4982-8C2B-8F68D0723396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798A6A-3CFB-7DAE-F1DF-1CE75D1F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D9989F-29A7-A0AC-4187-941EDF6A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84EF-CC56-4096-8E04-341D1A5AD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00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3A040-AF88-CD88-2028-8B0C0BBB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AE4EBD-BC13-84FC-153D-F7F1565D1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7AAD17-6DA5-0811-53E1-58F30CA78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0F193-01C6-5ACC-D8B7-D39787658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540D0E-A4FF-88C6-40B9-A41FC6A4C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0E04A27-F5D4-EAA0-BD78-9396FBA13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F27E-89FC-4982-8C2B-8F68D0723396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C143D7-2909-A7A2-145B-B71C3912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67A1F2-AC41-D1B0-D5DA-7F6F61641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84EF-CC56-4096-8E04-341D1A5AD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84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D3822-0860-2B73-8A67-350BFE0B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2D8706-6A90-7AD2-E0F2-D71F83878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F27E-89FC-4982-8C2B-8F68D0723396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79AA97-D1C2-28C5-CAB6-05F2C746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F01720-0A3E-DF75-B1C8-28111945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84EF-CC56-4096-8E04-341D1A5AD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61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803EC7C-B4D4-EBBC-9A46-44AFAF2E6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F27E-89FC-4982-8C2B-8F68D0723396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1BB67B-6227-6490-0C59-155CAF0FA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6D7867-C0D4-7CF4-6D74-C252D3F12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84EF-CC56-4096-8E04-341D1A5AD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1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17286-7D81-25EF-E057-4A64851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AC0AC4-1018-7EDF-3A8E-E9CE3C912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1F204A-BDFB-4E3B-3D1A-B1773E6FE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DC74EE-DFC2-05B9-3CFC-8B2A2E8B1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F27E-89FC-4982-8C2B-8F68D0723396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3B8FFA-1C65-5CE2-E4D6-E5B7CF367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9774E1-2761-FCCA-E95E-13B45AEA5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84EF-CC56-4096-8E04-341D1A5AD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372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23B6D-89EB-C1A8-0885-C5813E57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056292-D0BD-EDA3-9A2F-348CE77D0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0111C5-2250-2FC3-6E07-F49C69921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7EC92B-FA8C-2A3D-81DC-71236E5E2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F27E-89FC-4982-8C2B-8F68D0723396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6F72E1-2951-6F32-3FDD-93930F69F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87AA86-66F0-36C0-15CD-05EC12A9D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84EF-CC56-4096-8E04-341D1A5AD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459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CB09D-C519-C0A7-ECF6-F73E2883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98FB1F-1FB3-F7EE-9FD9-F3CAF36D7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605C09-5FB6-6A1C-AB8E-FFAFE3EF9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FF27E-89FC-4982-8C2B-8F68D0723396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C19833-C7A7-D0AC-CE69-91B609886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17ADF5-FAC0-E8F6-03AB-0DD6C43BA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584EF-CC56-4096-8E04-341D1A5AD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77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hyperlink" Target="https://vk.com/olga_pavlova_games" TargetMode="External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6.wdp"/><Relationship Id="rId34" Type="http://schemas.openxmlformats.org/officeDocument/2006/relationships/image" Target="../media/image22.svg"/><Relationship Id="rId7" Type="http://schemas.microsoft.com/office/2007/relationships/hdphoto" Target="../media/hdphoto3.wdp"/><Relationship Id="rId12" Type="http://schemas.openxmlformats.org/officeDocument/2006/relationships/image" Target="../media/image3.png"/><Relationship Id="rId17" Type="http://schemas.openxmlformats.org/officeDocument/2006/relationships/image" Target="../media/image10.png"/><Relationship Id="rId25" Type="http://schemas.microsoft.com/office/2007/relationships/hdphoto" Target="../media/hdphoto8.wdp"/><Relationship Id="rId33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29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32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microsoft.com/office/2007/relationships/hdphoto" Target="../media/hdphoto7.wdp"/><Relationship Id="rId28" Type="http://schemas.openxmlformats.org/officeDocument/2006/relationships/image" Target="../media/image16.PNG"/><Relationship Id="rId10" Type="http://schemas.openxmlformats.org/officeDocument/2006/relationships/image" Target="../media/image6.png"/><Relationship Id="rId19" Type="http://schemas.microsoft.com/office/2007/relationships/hdphoto" Target="../media/hdphoto5.wdp"/><Relationship Id="rId31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5.png"/><Relationship Id="rId22" Type="http://schemas.openxmlformats.org/officeDocument/2006/relationships/image" Target="../media/image13.png"/><Relationship Id="rId27" Type="http://schemas.microsoft.com/office/2007/relationships/hdphoto" Target="../media/hdphoto9.wdp"/><Relationship Id="rId30" Type="http://schemas.openxmlformats.org/officeDocument/2006/relationships/image" Target="../media/image18.PNG"/><Relationship Id="rId8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дание, внешний, корт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B3B41B8D-D029-98C4-C328-576C3E6EF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8438F5-E467-1FD0-5BC9-92BEC8582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9078" y="2624973"/>
            <a:ext cx="1061947" cy="370501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6A96BA-D3AC-2F28-8A69-42EA401C87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175" b="-1352"/>
          <a:stretch/>
        </p:blipFill>
        <p:spPr>
          <a:xfrm>
            <a:off x="4201212" y="4523155"/>
            <a:ext cx="2242675" cy="18068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23D9079-39A1-8862-A3ED-64869BF03441}"/>
              </a:ext>
            </a:extLst>
          </p:cNvPr>
          <p:cNvGrpSpPr/>
          <p:nvPr/>
        </p:nvGrpSpPr>
        <p:grpSpPr>
          <a:xfrm>
            <a:off x="8120527" y="1044269"/>
            <a:ext cx="2394833" cy="3759330"/>
            <a:chOff x="8625592" y="968069"/>
            <a:chExt cx="2394833" cy="375933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B747385-3BB5-616B-E460-43C449FE5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63" b="94519" l="6977" r="92791">
                          <a14:foregroundMark x1="9070" y1="40889" x2="6977" y2="40741"/>
                          <a14:foregroundMark x1="60930" y1="9481" x2="60930" y2="6815"/>
                          <a14:foregroundMark x1="66977" y1="4741" x2="66977" y2="4000"/>
                          <a14:foregroundMark x1="59767" y1="3259" x2="59767" y2="3259"/>
                          <a14:foregroundMark x1="93023" y1="48889" x2="88372" y2="44148"/>
                          <a14:foregroundMark x1="60233" y1="94519" x2="64186" y2="87111"/>
                          <a14:foregroundMark x1="48605" y1="93333" x2="53721" y2="88444"/>
                          <a14:foregroundMark x1="37907" y1="78519" x2="41163" y2="74963"/>
                          <a14:foregroundMark x1="31163" y1="68741" x2="41163" y2="62667"/>
                          <a14:foregroundMark x1="34419" y1="79852" x2="38140" y2="77037"/>
                          <a14:foregroundMark x1="70698" y1="86519" x2="70698" y2="865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25592" y="968069"/>
              <a:ext cx="2394833" cy="3759330"/>
            </a:xfrm>
            <a:prstGeom prst="rect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2236F3A-3479-61A7-BCD1-4EAC0FDE7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65" t="19048" r="13682" b="19523"/>
            <a:stretch/>
          </p:blipFill>
          <p:spPr>
            <a:xfrm>
              <a:off x="8625592" y="1528722"/>
              <a:ext cx="511054" cy="67877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311D40E-E267-00BA-6B96-B19E86DEF807}"/>
              </a:ext>
            </a:extLst>
          </p:cNvPr>
          <p:cNvSpPr txBox="1"/>
          <p:nvPr/>
        </p:nvSpPr>
        <p:spPr>
          <a:xfrm>
            <a:off x="287222" y="47799"/>
            <a:ext cx="6912918" cy="2616101"/>
          </a:xfrm>
          <a:prstGeom prst="rect">
            <a:avLst/>
          </a:prstGeom>
          <a:solidFill>
            <a:srgbClr val="75D4D9">
              <a:alpha val="69804"/>
            </a:srgb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Simple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Continuous</a:t>
            </a:r>
            <a:endParaRPr lang="ru-RU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2E7CB8-F77D-78E5-C463-1F69666B9F3A}"/>
              </a:ext>
            </a:extLst>
          </p:cNvPr>
          <p:cNvSpPr txBox="1"/>
          <p:nvPr/>
        </p:nvSpPr>
        <p:spPr>
          <a:xfrm>
            <a:off x="10515360" y="5813731"/>
            <a:ext cx="1522148" cy="923330"/>
          </a:xfrm>
          <a:prstGeom prst="rect">
            <a:avLst/>
          </a:prstGeom>
          <a:solidFill>
            <a:srgbClr val="75D4D9">
              <a:alpha val="69804"/>
            </a:srgb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07C911-D1F9-3D73-7A40-C3F00F321AF9}"/>
              </a:ext>
            </a:extLst>
          </p:cNvPr>
          <p:cNvSpPr txBox="1"/>
          <p:nvPr/>
        </p:nvSpPr>
        <p:spPr>
          <a:xfrm>
            <a:off x="0" y="6440869"/>
            <a:ext cx="6254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5D4D9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https://vk.com/olga_pavlova_games</a:t>
            </a:r>
            <a:r>
              <a:rPr lang="en-US" dirty="0">
                <a:solidFill>
                  <a:srgbClr val="75D4D9"/>
                </a:solidFill>
              </a:rPr>
              <a:t> </a:t>
            </a:r>
            <a:endParaRPr lang="ru-RU" dirty="0">
              <a:solidFill>
                <a:srgbClr val="75D4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6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1.11111E-6 C 0.02969 1.11111E-6 0.03451 0.0088 0.03451 0.02014 C 0.03451 0.03102 0.02969 0.04028 0.0237 0.04028 C 0.01784 0.04028 0.01315 0.03102 0.01315 0.02014 C 0.01315 0.0088 0.01784 1.11111E-6 0.0237 1.11111E-6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здание, внешний, корт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6EC8AE8C-9C40-8F29-A824-885FC88E2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CE0117-25C8-A796-E5E1-7F7ABF0F6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3" b="94519" l="6977" r="92791">
                        <a14:foregroundMark x1="9070" y1="40889" x2="6977" y2="40741"/>
                        <a14:foregroundMark x1="60930" y1="9481" x2="60930" y2="6815"/>
                        <a14:foregroundMark x1="66977" y1="4741" x2="66977" y2="4000"/>
                        <a14:foregroundMark x1="59767" y1="3259" x2="59767" y2="3259"/>
                        <a14:foregroundMark x1="93023" y1="48889" x2="88372" y2="44148"/>
                        <a14:foregroundMark x1="60233" y1="94519" x2="64186" y2="87111"/>
                        <a14:foregroundMark x1="48605" y1="93333" x2="53721" y2="88444"/>
                        <a14:foregroundMark x1="37907" y1="78519" x2="41163" y2="74963"/>
                        <a14:foregroundMark x1="31163" y1="68741" x2="41163" y2="62667"/>
                        <a14:foregroundMark x1="34419" y1="79852" x2="38140" y2="77037"/>
                        <a14:foregroundMark x1="70698" y1="86519" x2="70698" y2="86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1542" y="110726"/>
            <a:ext cx="1600013" cy="251164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F1E4C6-B4B4-C776-453C-055AFB794A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84" y="4029092"/>
            <a:ext cx="817843" cy="28533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4AFDB86-A2D7-2BBE-C97D-32AC6A49FB65}"/>
              </a:ext>
            </a:extLst>
          </p:cNvPr>
          <p:cNvSpPr/>
          <p:nvPr/>
        </p:nvSpPr>
        <p:spPr>
          <a:xfrm>
            <a:off x="2453788" y="65631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My brother ___ (tidy) his room now.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3C0AF13-0D26-B09B-749C-42547878F68A}"/>
              </a:ext>
            </a:extLst>
          </p:cNvPr>
          <p:cNvSpPr/>
          <p:nvPr/>
        </p:nvSpPr>
        <p:spPr>
          <a:xfrm>
            <a:off x="2453788" y="891254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Her parents ___ (do) the shopping at the moment.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2751856-3575-0A2B-8CE8-1981023CA68D}"/>
              </a:ext>
            </a:extLst>
          </p:cNvPr>
          <p:cNvSpPr/>
          <p:nvPr/>
        </p:nvSpPr>
        <p:spPr>
          <a:xfrm>
            <a:off x="2453788" y="1716877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Her parents ___ (drink) coffee every morning.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583E719-9DA3-C4D3-D953-2DB2708D5A82}"/>
              </a:ext>
            </a:extLst>
          </p:cNvPr>
          <p:cNvSpPr/>
          <p:nvPr/>
        </p:nvSpPr>
        <p:spPr>
          <a:xfrm>
            <a:off x="2453788" y="2542500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3A72CC2-D84A-F54A-1847-6C2F77518E4C}"/>
              </a:ext>
            </a:extLst>
          </p:cNvPr>
          <p:cNvSpPr/>
          <p:nvPr/>
        </p:nvSpPr>
        <p:spPr>
          <a:xfrm>
            <a:off x="2453788" y="3368123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My mum always ___ (cook) dinner.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6523A53-F6AD-8034-419B-157D25911A54}"/>
              </a:ext>
            </a:extLst>
          </p:cNvPr>
          <p:cNvSpPr/>
          <p:nvPr/>
        </p:nvSpPr>
        <p:spPr>
          <a:xfrm>
            <a:off x="2453788" y="4193746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My mum ___ (cook) dinner now.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5DE5876-0128-FFC2-633E-C770F00106F7}"/>
              </a:ext>
            </a:extLst>
          </p:cNvPr>
          <p:cNvSpPr/>
          <p:nvPr/>
        </p:nvSpPr>
        <p:spPr>
          <a:xfrm>
            <a:off x="2453788" y="5019369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 ____ (watch) TV now.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BD71F5E-3C4F-76C1-F4AE-856F7C74EC73}"/>
              </a:ext>
            </a:extLst>
          </p:cNvPr>
          <p:cNvSpPr/>
          <p:nvPr/>
        </p:nvSpPr>
        <p:spPr>
          <a:xfrm>
            <a:off x="2453788" y="5844992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 usually___ (watch)TV.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4862FB0-A016-4EDA-A1DB-BEBE4437DBCB}"/>
              </a:ext>
            </a:extLst>
          </p:cNvPr>
          <p:cNvSpPr/>
          <p:nvPr/>
        </p:nvSpPr>
        <p:spPr>
          <a:xfrm>
            <a:off x="4363193" y="65631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F6A6876-7DCD-A839-5841-F5A9E5431C9E}"/>
              </a:ext>
            </a:extLst>
          </p:cNvPr>
          <p:cNvSpPr/>
          <p:nvPr/>
        </p:nvSpPr>
        <p:spPr>
          <a:xfrm>
            <a:off x="4363193" y="891254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My brother often ___ (tidy) his room after school.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6956CCC-CF63-AEA0-3728-1E1523EB0BC9}"/>
              </a:ext>
            </a:extLst>
          </p:cNvPr>
          <p:cNvSpPr/>
          <p:nvPr/>
        </p:nvSpPr>
        <p:spPr>
          <a:xfrm>
            <a:off x="4363193" y="1716877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He usually ___ (wear) white socks.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5BAF1CA-CE77-B0B5-B59E-C1F1DE46B224}"/>
              </a:ext>
            </a:extLst>
          </p:cNvPr>
          <p:cNvSpPr/>
          <p:nvPr/>
        </p:nvSpPr>
        <p:spPr>
          <a:xfrm>
            <a:off x="4363193" y="2542500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He ___ (wear) a hat today.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1623B89-4ED8-D4E0-381C-115DB1117B7E}"/>
              </a:ext>
            </a:extLst>
          </p:cNvPr>
          <p:cNvSpPr/>
          <p:nvPr/>
        </p:nvSpPr>
        <p:spPr>
          <a:xfrm>
            <a:off x="4363193" y="3368123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She never ___ (play) online games.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24D00F8-9CB7-78DD-4F26-A24EF041ACB6}"/>
              </a:ext>
            </a:extLst>
          </p:cNvPr>
          <p:cNvSpPr/>
          <p:nvPr/>
        </p:nvSpPr>
        <p:spPr>
          <a:xfrm>
            <a:off x="4363193" y="4193746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My sister ___(try) to do her homework now.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F31BFF2-848D-B7BD-0A98-82050FB74E39}"/>
              </a:ext>
            </a:extLst>
          </p:cNvPr>
          <p:cNvSpPr/>
          <p:nvPr/>
        </p:nvSpPr>
        <p:spPr>
          <a:xfrm>
            <a:off x="4363193" y="5019369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We ____ (have) lunch at school today.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4854281-EB25-ADDE-0934-62F90F897E34}"/>
              </a:ext>
            </a:extLst>
          </p:cNvPr>
          <p:cNvSpPr/>
          <p:nvPr/>
        </p:nvSpPr>
        <p:spPr>
          <a:xfrm>
            <a:off x="4363193" y="5844992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We sometimes ____ (have) lunch at school.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EDC6F68-C6F0-BE87-372D-A6CB58700E6F}"/>
              </a:ext>
            </a:extLst>
          </p:cNvPr>
          <p:cNvSpPr/>
          <p:nvPr/>
        </p:nvSpPr>
        <p:spPr>
          <a:xfrm>
            <a:off x="6272598" y="65631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 usually ___ (stay) at home on Mondays.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81A5273-57C7-57E2-CE72-21F33F9A403F}"/>
              </a:ext>
            </a:extLst>
          </p:cNvPr>
          <p:cNvSpPr/>
          <p:nvPr/>
        </p:nvSpPr>
        <p:spPr>
          <a:xfrm>
            <a:off x="6272598" y="891254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Look! He ____ (sing).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CC8E0E4-51D7-E838-1231-EA27881375D3}"/>
              </a:ext>
            </a:extLst>
          </p:cNvPr>
          <p:cNvSpPr/>
          <p:nvPr/>
        </p:nvSpPr>
        <p:spPr>
          <a:xfrm>
            <a:off x="6272598" y="1716877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645C586-64CA-217F-49C0-DA243029F0B4}"/>
              </a:ext>
            </a:extLst>
          </p:cNvPr>
          <p:cNvSpPr/>
          <p:nvPr/>
        </p:nvSpPr>
        <p:spPr>
          <a:xfrm>
            <a:off x="6272598" y="2542500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Lucy ___ (write) her blog every day.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48CF9D9-11EB-B37A-DB69-84D8A4B98FCF}"/>
              </a:ext>
            </a:extLst>
          </p:cNvPr>
          <p:cNvSpPr/>
          <p:nvPr/>
        </p:nvSpPr>
        <p:spPr>
          <a:xfrm>
            <a:off x="6272598" y="3368123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Right now, she ___ (chat) online.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9E3625C-0517-C8EF-1955-3C3F2AF180A2}"/>
              </a:ext>
            </a:extLst>
          </p:cNvPr>
          <p:cNvSpPr/>
          <p:nvPr/>
        </p:nvSpPr>
        <p:spPr>
          <a:xfrm>
            <a:off x="6272598" y="4193746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My friends always ___ (play) computer games.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289FAB5-7182-D267-9B7E-5A407DCF9C63}"/>
              </a:ext>
            </a:extLst>
          </p:cNvPr>
          <p:cNvSpPr/>
          <p:nvPr/>
        </p:nvSpPr>
        <p:spPr>
          <a:xfrm>
            <a:off x="6272598" y="5019369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B378E5D-48AB-52C3-EC08-8E1A367A18DF}"/>
              </a:ext>
            </a:extLst>
          </p:cNvPr>
          <p:cNvSpPr/>
          <p:nvPr/>
        </p:nvSpPr>
        <p:spPr>
          <a:xfrm>
            <a:off x="6272598" y="5844992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My friends ___ (play) computer games now.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60D20F54-C8A9-5969-6FA7-A15268FE3D4D}"/>
              </a:ext>
            </a:extLst>
          </p:cNvPr>
          <p:cNvSpPr/>
          <p:nvPr/>
        </p:nvSpPr>
        <p:spPr>
          <a:xfrm>
            <a:off x="8182003" y="65631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My mum ___ (sleep) now.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FB59B58-6713-8E23-F87B-C9CB7EB05EB2}"/>
              </a:ext>
            </a:extLst>
          </p:cNvPr>
          <p:cNvSpPr/>
          <p:nvPr/>
        </p:nvSpPr>
        <p:spPr>
          <a:xfrm>
            <a:off x="8182003" y="891254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My mum usually ___ (get up) at 7 a.m.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28F505E-A2A9-8562-DD24-DA634EB11CB7}"/>
              </a:ext>
            </a:extLst>
          </p:cNvPr>
          <p:cNvSpPr/>
          <p:nvPr/>
        </p:nvSpPr>
        <p:spPr>
          <a:xfrm>
            <a:off x="8182003" y="1716877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 never ___ (do) my homework before school.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4CCC304-F75A-C419-9375-6CEB2CC0FEF6}"/>
              </a:ext>
            </a:extLst>
          </p:cNvPr>
          <p:cNvSpPr/>
          <p:nvPr/>
        </p:nvSpPr>
        <p:spPr>
          <a:xfrm>
            <a:off x="8182003" y="2542500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 ___ (do) my homework at the moment.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B4559C0-19FB-15FC-1A31-7AC8F4A394DA}"/>
              </a:ext>
            </a:extLst>
          </p:cNvPr>
          <p:cNvSpPr/>
          <p:nvPr/>
        </p:nvSpPr>
        <p:spPr>
          <a:xfrm>
            <a:off x="8182003" y="3368123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CC5375B-BD29-EAF4-383C-612CEF47F105}"/>
              </a:ext>
            </a:extLst>
          </p:cNvPr>
          <p:cNvSpPr/>
          <p:nvPr/>
        </p:nvSpPr>
        <p:spPr>
          <a:xfrm>
            <a:off x="8182003" y="4193746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She ___(go) to school every day.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A6448F0-E839-3E53-2220-57452153B1D0}"/>
              </a:ext>
            </a:extLst>
          </p:cNvPr>
          <p:cNvSpPr/>
          <p:nvPr/>
        </p:nvSpPr>
        <p:spPr>
          <a:xfrm>
            <a:off x="8182003" y="5019369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She ___ (listen) to music now.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325EF000-9FAB-8015-4C25-1ED9D62E0BC0}"/>
              </a:ext>
            </a:extLst>
          </p:cNvPr>
          <p:cNvSpPr/>
          <p:nvPr/>
        </p:nvSpPr>
        <p:spPr>
          <a:xfrm>
            <a:off x="8182003" y="5844992"/>
            <a:ext cx="1909405" cy="8256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They ___ (listen) to music now.</a:t>
            </a:r>
          </a:p>
        </p:txBody>
      </p:sp>
      <p:sp>
        <p:nvSpPr>
          <p:cNvPr id="50" name="Стрелка: вправо 49">
            <a:extLst>
              <a:ext uri="{FF2B5EF4-FFF2-40B4-BE49-F238E27FC236}">
                <a16:creationId xmlns:a16="http://schemas.microsoft.com/office/drawing/2014/main" id="{68EAE0AC-3665-1AD2-8108-6DD80DC93DFC}"/>
              </a:ext>
            </a:extLst>
          </p:cNvPr>
          <p:cNvSpPr/>
          <p:nvPr/>
        </p:nvSpPr>
        <p:spPr>
          <a:xfrm>
            <a:off x="1297638" y="6056417"/>
            <a:ext cx="1097375" cy="40277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: вправо 50">
            <a:extLst>
              <a:ext uri="{FF2B5EF4-FFF2-40B4-BE49-F238E27FC236}">
                <a16:creationId xmlns:a16="http://schemas.microsoft.com/office/drawing/2014/main" id="{78277C30-EB59-40BC-2F2C-56A8FEAAC871}"/>
              </a:ext>
            </a:extLst>
          </p:cNvPr>
          <p:cNvSpPr/>
          <p:nvPr/>
        </p:nvSpPr>
        <p:spPr>
          <a:xfrm rot="10800000">
            <a:off x="10094774" y="277056"/>
            <a:ext cx="878026" cy="40277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6D6BAD9-1352-38E8-D73C-DF152FE52E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0175" y="117607"/>
            <a:ext cx="560117" cy="83649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4558C38-CF75-4C6B-0201-BF397B784D2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806" t="15438"/>
          <a:stretch/>
        </p:blipFill>
        <p:spPr>
          <a:xfrm>
            <a:off x="8512227" y="3371274"/>
            <a:ext cx="1301407" cy="70778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84A4EE2-7577-EFB3-4BA5-1BAE0FF01A9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5175" b="-1352"/>
          <a:stretch/>
        </p:blipFill>
        <p:spPr>
          <a:xfrm>
            <a:off x="2991538" y="2556801"/>
            <a:ext cx="1007028" cy="811322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внутренний, темный, соусник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77364390-0679-D246-2AC2-F19C70484F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70" y="5049569"/>
            <a:ext cx="1155633" cy="82085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E476DD6-A856-07D8-44E1-59768800DC6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65" t="19048" r="13682" b="19523"/>
          <a:stretch/>
        </p:blipFill>
        <p:spPr>
          <a:xfrm>
            <a:off x="7021285" y="1833522"/>
            <a:ext cx="511054" cy="678778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49557CB8-722B-579A-AA02-0DD5DD2FB4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" y="97655"/>
            <a:ext cx="580556" cy="582173"/>
          </a:xfrm>
          <a:prstGeom prst="rect">
            <a:avLst/>
          </a:prstGeom>
        </p:spPr>
      </p:pic>
      <p:pic>
        <p:nvPicPr>
          <p:cNvPr id="4" name="кубик с сокровищами">
            <a:hlinkClick r:id="" action="ppaction://media"/>
            <a:extLst>
              <a:ext uri="{FF2B5EF4-FFF2-40B4-BE49-F238E27FC236}">
                <a16:creationId xmlns:a16="http://schemas.microsoft.com/office/drawing/2014/main" id="{B668CD2F-577D-A8F7-7A2B-3A2C372790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7154" y="886563"/>
            <a:ext cx="1339399" cy="1286967"/>
          </a:xfrm>
          <a:prstGeom prst="rect">
            <a:avLst/>
          </a:prstGeom>
        </p:spPr>
      </p:pic>
      <p:pic>
        <p:nvPicPr>
          <p:cNvPr id="6" name="кубик с сокровищами">
            <a:hlinkClick r:id="" action="ppaction://media"/>
            <a:extLst>
              <a:ext uri="{FF2B5EF4-FFF2-40B4-BE49-F238E27FC236}">
                <a16:creationId xmlns:a16="http://schemas.microsoft.com/office/drawing/2014/main" id="{2FAB1785-49CF-BB41-F234-953DC62250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11542" y="4750162"/>
            <a:ext cx="1339399" cy="128696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внутренний, футляр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3C8ABB72-2D7F-F4C7-16E9-6B4C57802A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23" y="3209989"/>
            <a:ext cx="861172" cy="82562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футляр, аксессуар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37FD5118-44C0-0A0E-0BEA-B4CD1AA374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56" y="2321733"/>
            <a:ext cx="861172" cy="82562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внутренний, аксессуар, футляр&#10;&#10;Автоматически созданное описание">
            <a:extLst>
              <a:ext uri="{FF2B5EF4-FFF2-40B4-BE49-F238E27FC236}">
                <a16:creationId xmlns:a16="http://schemas.microsoft.com/office/drawing/2014/main" id="{7111A18F-DB93-3B33-3302-C02BA62004E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92" y="2326677"/>
            <a:ext cx="861172" cy="82562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аксессуар, футляр&#10;&#10;Автоматически созданное описание">
            <a:extLst>
              <a:ext uri="{FF2B5EF4-FFF2-40B4-BE49-F238E27FC236}">
                <a16:creationId xmlns:a16="http://schemas.microsoft.com/office/drawing/2014/main" id="{FB0CAF9E-D415-0336-91DD-C9A29FF9FE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92" y="3275099"/>
            <a:ext cx="861172" cy="82562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1DFCDBE-C5D3-B8B1-61E7-929C2AAFA8D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23" y="4098245"/>
            <a:ext cx="861172" cy="82562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екст, внутренний, футляр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D5331855-04BF-0064-1806-CFA5081DAE7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50" y="3209989"/>
            <a:ext cx="861172" cy="825624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текст, футляр, аксессуар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8537CD8D-7C52-D190-55B1-FCFD66ECDE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18" y="2321733"/>
            <a:ext cx="861172" cy="82562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текст, внутренний, аксессуар, футляр&#10;&#10;Автоматически созданное описание">
            <a:extLst>
              <a:ext uri="{FF2B5EF4-FFF2-40B4-BE49-F238E27FC236}">
                <a16:creationId xmlns:a16="http://schemas.microsoft.com/office/drawing/2014/main" id="{B7437EB7-4B9C-D870-320E-1D0DF38AC5A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0" y="2315075"/>
            <a:ext cx="861172" cy="825624"/>
          </a:xfrm>
          <a:prstGeom prst="rect">
            <a:avLst/>
          </a:prstGeom>
        </p:spPr>
      </p:pic>
      <p:pic>
        <p:nvPicPr>
          <p:cNvPr id="66" name="Рисунок 65" descr="Изображение выглядит как текст, аксессуар, футляр&#10;&#10;Автоматически созданное описание">
            <a:extLst>
              <a:ext uri="{FF2B5EF4-FFF2-40B4-BE49-F238E27FC236}">
                <a16:creationId xmlns:a16="http://schemas.microsoft.com/office/drawing/2014/main" id="{585CD7D3-8104-A3C9-26C8-C0A00222B4A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3" y="3287285"/>
            <a:ext cx="861172" cy="825624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AE9BFCC-7E77-EDC7-05E6-C203BBB77D0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05" y="4100602"/>
            <a:ext cx="861172" cy="825624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текст, внутренний, футляр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CF010169-A710-F637-9627-A5E75C744F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973" y="2848419"/>
            <a:ext cx="861172" cy="825624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текст, футляр, аксессуар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CB84AF01-62D9-B275-7050-8D9AC414F7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06" y="1960163"/>
            <a:ext cx="861172" cy="825624"/>
          </a:xfrm>
          <a:prstGeom prst="rect">
            <a:avLst/>
          </a:prstGeom>
        </p:spPr>
      </p:pic>
      <p:pic>
        <p:nvPicPr>
          <p:cNvPr id="70" name="Рисунок 69" descr="Изображение выглядит как текст, внутренний, аксессуар, футляр&#10;&#10;Автоматически созданное описание">
            <a:extLst>
              <a:ext uri="{FF2B5EF4-FFF2-40B4-BE49-F238E27FC236}">
                <a16:creationId xmlns:a16="http://schemas.microsoft.com/office/drawing/2014/main" id="{EFAD303E-1FEA-6BC4-4644-089A06AC2AB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203" y="2739368"/>
            <a:ext cx="861172" cy="825624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текст, аксессуар, футляр&#10;&#10;Автоматически созданное описание">
            <a:extLst>
              <a:ext uri="{FF2B5EF4-FFF2-40B4-BE49-F238E27FC236}">
                <a16:creationId xmlns:a16="http://schemas.microsoft.com/office/drawing/2014/main" id="{A39B6464-410F-4BEF-2A04-EBCE8F08883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203" y="3687790"/>
            <a:ext cx="861172" cy="825624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659D9A2-E941-49C2-42E5-61679187DC0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973" y="3736675"/>
            <a:ext cx="861172" cy="82562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текст, внутренний, футляр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FF8DF336-6049-8065-7D7A-6A9BFBAFA48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0" y="2848419"/>
            <a:ext cx="861172" cy="82562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текст, футляр, аксессуар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C4C486A3-E506-C296-E26C-C37F417E4E2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568" y="1960163"/>
            <a:ext cx="861172" cy="825624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текст, внутренний, аксессуар, футляр&#10;&#10;Автоматически созданное описание">
            <a:extLst>
              <a:ext uri="{FF2B5EF4-FFF2-40B4-BE49-F238E27FC236}">
                <a16:creationId xmlns:a16="http://schemas.microsoft.com/office/drawing/2014/main" id="{1F17130D-8256-D00E-C3DD-CEA411D35FC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31" y="2727766"/>
            <a:ext cx="861172" cy="825624"/>
          </a:xfrm>
          <a:prstGeom prst="rect">
            <a:avLst/>
          </a:prstGeom>
        </p:spPr>
      </p:pic>
      <p:pic>
        <p:nvPicPr>
          <p:cNvPr id="76" name="Рисунок 75" descr="Изображение выглядит как текст, аксессуар, футляр&#10;&#10;Автоматически созданное описание">
            <a:extLst>
              <a:ext uri="{FF2B5EF4-FFF2-40B4-BE49-F238E27FC236}">
                <a16:creationId xmlns:a16="http://schemas.microsoft.com/office/drawing/2014/main" id="{65510B35-C9ED-92BF-D068-C0A2A4CC1C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284" y="3699976"/>
            <a:ext cx="861172" cy="825624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C658187-4A2E-4387-AB8C-EA853DC67E7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955" y="3739032"/>
            <a:ext cx="861172" cy="825624"/>
          </a:xfrm>
          <a:prstGeom prst="rect">
            <a:avLst/>
          </a:prstGeom>
        </p:spPr>
      </p:pic>
      <p:pic>
        <p:nvPicPr>
          <p:cNvPr id="7" name="Рисунок 6" descr="Лампочка и шестеренка со сплошной заливкой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A24474-275F-04D9-68AB-F55104594FA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865189" y="6103190"/>
            <a:ext cx="644084" cy="64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5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0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4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9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0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6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7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9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2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4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9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5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0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2" fill="hold">
                      <p:stCondLst>
                        <p:cond delay="indefinite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3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5" fill="hold">
                      <p:stCondLst>
                        <p:cond delay="0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5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8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0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6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5" dur="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4" dur="2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5" fill="hold">
                      <p:stCondLst>
                        <p:cond delay="indefinite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62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6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1" fill="hold">
                      <p:stCondLst>
                        <p:cond delay="0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5" fill="hold">
                      <p:stCondLst>
                        <p:cond delay="0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6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7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7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9" fill="hold">
                      <p:stCondLst>
                        <p:cond delay="0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2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9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1" fill="hold">
                      <p:stCondLst>
                        <p:cond delay="0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7" fill="hold">
                      <p:stCondLst>
                        <p:cond delay="0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0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9" fill="hold">
                      <p:stCondLst>
                        <p:cond delay="0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1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5" fill="hold">
                      <p:stCondLst>
                        <p:cond delay="0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4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1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3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3" fill="hold">
                      <p:stCondLst>
                        <p:cond delay="0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6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4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5" fill="hold">
                      <p:stCondLst>
                        <p:cond delay="0"/>
                      </p:stCondLst>
                      <p:childTnLst>
                        <p:par>
                          <p:cTn id="746" fill="hold">
                            <p:stCondLst>
                              <p:cond delay="0"/>
                            </p:stCondLst>
                            <p:childTnLst>
                              <p:par>
                                <p:cTn id="74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дание, внешний, корт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9466C847-1A4E-3803-D36E-AEB42C7B0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52237C22-4D78-A5C5-82CA-3C1733E74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38" y="631660"/>
            <a:ext cx="8315325" cy="5594680"/>
          </a:xfrm>
          <a:prstGeom prst="roundRect">
            <a:avLst>
              <a:gd name="adj" fmla="val 5601"/>
            </a:avLst>
          </a:prstGeom>
        </p:spPr>
      </p:pic>
      <p:sp>
        <p:nvSpPr>
          <p:cNvPr id="6" name="TextBox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51CFECA-A4DE-8A1B-90B3-7A1CACD482F2}"/>
              </a:ext>
            </a:extLst>
          </p:cNvPr>
          <p:cNvSpPr txBox="1"/>
          <p:nvPr/>
        </p:nvSpPr>
        <p:spPr>
          <a:xfrm>
            <a:off x="10515360" y="5813731"/>
            <a:ext cx="1678088" cy="923330"/>
          </a:xfrm>
          <a:prstGeom prst="rect">
            <a:avLst/>
          </a:prstGeom>
          <a:solidFill>
            <a:srgbClr val="75D4D9">
              <a:alpha val="69804"/>
            </a:srgb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283</Words>
  <Application>Microsoft Office PowerPoint</Application>
  <PresentationFormat>Широкоэкранный</PresentationFormat>
  <Paragraphs>33</Paragraphs>
  <Slides>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Павлова О.А.</dc:creator>
  <cp:lastModifiedBy>Артем</cp:lastModifiedBy>
  <cp:revision>12</cp:revision>
  <dcterms:created xsi:type="dcterms:W3CDTF">2022-10-24T06:07:51Z</dcterms:created>
  <dcterms:modified xsi:type="dcterms:W3CDTF">2022-10-25T04:57:33Z</dcterms:modified>
</cp:coreProperties>
</file>