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jyVCMyFe923hKUu8ZdlHaQ==" hashData="eMph1TYjLjJXMZqTrehJ15uPWbubhW7kmOHcGmy7YifiwtlN47jDpShngoxzudICMudILwNRnJxBNwgmj1SqDQ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83C3"/>
    <a:srgbClr val="FE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110" y="3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5502B-CA4B-598E-D3C1-410863D43C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2D4DBC-FC2C-ABBE-5DBA-932C4196E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EAAD52-1996-82A3-5785-79DF03BD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E3E0-B97F-437E-BAD5-87BAB1FD286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B10F5C-444E-C700-C67C-A47D297C4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935B0F-2397-D486-1E39-828F00ACA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48CE-B171-4DE1-991F-FF8E10440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864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9C7D5-BF19-3AB3-23B3-182CEA56B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3E994F-EF12-E6F6-52F1-5E27F0980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74C143-0EFC-C866-B7AE-4F25D4EC8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E3E0-B97F-437E-BAD5-87BAB1FD286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C18194-6864-535B-9A00-77895E75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948FA-CF50-31A1-89E8-DFD08ECEF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48CE-B171-4DE1-991F-FF8E10440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556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2C42387-AE3E-D8AD-EEB1-E0AB3792DD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7DEC32-6E54-CB85-3600-5B186B854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0B9FA4-4A54-CC45-2036-744F6F69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E3E0-B97F-437E-BAD5-87BAB1FD286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E82EF9-EF3D-E411-3A24-D358285BC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EC52AC-C484-0BEA-8703-FE60717CD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48CE-B171-4DE1-991F-FF8E10440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941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A00FF2-EAFF-F86A-06D8-C1D6A686B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117E8A-71AD-057A-E621-2E94B7124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2436B5-ECAA-8B69-0C66-EF42CA7FD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E3E0-B97F-437E-BAD5-87BAB1FD286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6DB194-972C-4159-48A1-233FACD4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E8C90C-D4DC-78E0-08F7-1CCC11034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48CE-B171-4DE1-991F-FF8E10440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897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845D7-FDF5-E9AD-E529-FAF9E67D4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DCFFEC-87B6-84DA-2A72-AF095DB5C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D6D2CF-ED77-4DDC-7A03-FC20D385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E3E0-B97F-437E-BAD5-87BAB1FD286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E1B102-AC6E-2EB9-E44A-2156C1813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C9A875-9EEF-EA9A-6966-236193C87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48CE-B171-4DE1-991F-FF8E10440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752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03E22-E5A4-B37B-9A09-572CEF2B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5AB0E3-912F-F2D0-9F06-19E20E725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6CA790-B8CB-0268-4844-A23F86FE7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927CD9-4A9C-2733-BBF6-D362CFD8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E3E0-B97F-437E-BAD5-87BAB1FD286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F6DF1D-FC28-4AD7-C9EF-DFA402A23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2D2BE7-EB50-BA35-4809-A2CC2972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48CE-B171-4DE1-991F-FF8E10440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51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7D419-D862-5703-A675-61C135F33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9022B1-D48A-AE10-FC6A-A8ACF73D9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07267B-AC65-DF5F-16FC-9B729BF6B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9430F3-9968-2254-60B5-85249A06E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1D68CD-7627-9C7E-7266-1F4E099B7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59686C-4A9F-2447-C12D-7FD3F61B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E3E0-B97F-437E-BAD5-87BAB1FD286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BBFAB4-5CDE-4050-CB7A-46E1485A7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D038273-C6AA-79E5-C6CB-EF98147E2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48CE-B171-4DE1-991F-FF8E10440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791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6E06-505F-54A8-8E9D-CF3B6FEF5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4596D2-A3EF-2488-401B-FD81B5748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E3E0-B97F-437E-BAD5-87BAB1FD286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EE41AE4-4074-CD87-5FE2-FC4139E7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92D1563-FF06-9882-EE90-1037867F9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48CE-B171-4DE1-991F-FF8E10440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23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D6FFCAF-BA1E-3053-050C-E40844EE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E3E0-B97F-437E-BAD5-87BAB1FD286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7A4F3C7-8F39-36C3-551A-3226D1BD3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C0CF97-6706-FDAF-65C0-6A11B09D8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48CE-B171-4DE1-991F-FF8E10440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291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4765B-0A4E-78A0-D529-AED0C4464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AC9CD8-8FD4-BFD0-41D4-BD6384BCA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8CA896-15E3-BEE5-8D5E-036442E96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E7F0FE-69F1-FD1D-FAB2-352D82F57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E3E0-B97F-437E-BAD5-87BAB1FD286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B53ADC-AA80-FBF5-A639-9372B6CDC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7C8EFD-C205-7B6C-6B41-B6EA6213E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48CE-B171-4DE1-991F-FF8E10440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638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E4513F-9705-6DA5-1A44-C56A40806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35C398D-A8BC-0A3D-8611-7899065C17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D7E15E-B120-96F3-B369-1DC41E491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4B16C5-162A-DD42-4520-140160A20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6E3E0-B97F-437E-BAD5-87BAB1FD286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18BD01-9986-AC06-FF93-B03C4A13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7E7068-F16B-B3FC-3135-BBBB4F940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48CE-B171-4DE1-991F-FF8E10440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23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25C73-022B-A970-67A1-24980A870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6CA880-1A73-14F7-B708-030F5E67F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DB925A-E661-EEA8-75ED-A7262D1A7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6E3E0-B97F-437E-BAD5-87BAB1FD286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A904E7-CF0D-938B-1E68-4C44417AD1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54A2FD-1232-C40D-8DC7-42437C025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548CE-B171-4DE1-991F-FF8E104407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44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olga_pavlova_game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46F1312-68E1-C44D-E873-08F92ED2DB28}"/>
              </a:ext>
            </a:extLst>
          </p:cNvPr>
          <p:cNvSpPr txBox="1"/>
          <p:nvPr/>
        </p:nvSpPr>
        <p:spPr>
          <a:xfrm>
            <a:off x="3390819" y="620486"/>
            <a:ext cx="864223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2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Present Continuous</a:t>
            </a:r>
            <a:endParaRPr lang="ru-RU" sz="72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vs</a:t>
            </a:r>
          </a:p>
          <a:p>
            <a:pPr algn="r"/>
            <a:r>
              <a:rPr lang="en-US" sz="7200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Present Simple</a:t>
            </a:r>
          </a:p>
          <a:p>
            <a:pPr algn="r"/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9EDB95-C20A-3C0D-350A-64C06212567B}"/>
              </a:ext>
            </a:extLst>
          </p:cNvPr>
          <p:cNvSpPr txBox="1"/>
          <p:nvPr/>
        </p:nvSpPr>
        <p:spPr>
          <a:xfrm>
            <a:off x="10333403" y="5622176"/>
            <a:ext cx="15829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5783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play</a:t>
            </a:r>
            <a:endParaRPr lang="ru-RU" sz="5400" dirty="0">
              <a:solidFill>
                <a:srgbClr val="5783C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26AAD6-7A41-4986-2225-62BADD6C1B05}"/>
              </a:ext>
            </a:extLst>
          </p:cNvPr>
          <p:cNvSpPr txBox="1"/>
          <p:nvPr/>
        </p:nvSpPr>
        <p:spPr>
          <a:xfrm rot="16200000">
            <a:off x="-1639921" y="1614198"/>
            <a:ext cx="3597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https://vk.com/olga_pavlova_games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112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C9D4808-5123-B9C7-7AD3-3DDD20772758}"/>
              </a:ext>
            </a:extLst>
          </p:cNvPr>
          <p:cNvGrpSpPr/>
          <p:nvPr/>
        </p:nvGrpSpPr>
        <p:grpSpPr>
          <a:xfrm>
            <a:off x="362977" y="370417"/>
            <a:ext cx="5504423" cy="5399012"/>
            <a:chOff x="496386" y="398415"/>
            <a:chExt cx="5371014" cy="5371014"/>
          </a:xfrm>
        </p:grpSpPr>
        <p:pic>
          <p:nvPicPr>
            <p:cNvPr id="14" name="Рисунок 13" descr="Изображение выглядит как вентилятор, устрой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C4ABE3-7C08-9ED2-D326-A56122E56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6" t="2740" r="6465" b="20447"/>
            <a:stretch>
              <a:fillRect/>
            </a:stretch>
          </p:blipFill>
          <p:spPr>
            <a:xfrm>
              <a:off x="496386" y="398415"/>
              <a:ext cx="5371014" cy="5371014"/>
            </a:xfrm>
            <a:custGeom>
              <a:avLst/>
              <a:gdLst>
                <a:gd name="connsiteX0" fmla="*/ 2685507 w 5371014"/>
                <a:gd name="connsiteY0" fmla="*/ 0 h 5371014"/>
                <a:gd name="connsiteX1" fmla="*/ 5371014 w 5371014"/>
                <a:gd name="connsiteY1" fmla="*/ 2685507 h 5371014"/>
                <a:gd name="connsiteX2" fmla="*/ 2685507 w 5371014"/>
                <a:gd name="connsiteY2" fmla="*/ 5371014 h 5371014"/>
                <a:gd name="connsiteX3" fmla="*/ 0 w 5371014"/>
                <a:gd name="connsiteY3" fmla="*/ 2685507 h 5371014"/>
                <a:gd name="connsiteX4" fmla="*/ 2685507 w 5371014"/>
                <a:gd name="connsiteY4" fmla="*/ 0 h 5371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1014" h="5371014">
                  <a:moveTo>
                    <a:pt x="2685507" y="0"/>
                  </a:moveTo>
                  <a:cubicBezTo>
                    <a:pt x="4168672" y="0"/>
                    <a:pt x="5371014" y="1202342"/>
                    <a:pt x="5371014" y="2685507"/>
                  </a:cubicBezTo>
                  <a:cubicBezTo>
                    <a:pt x="5371014" y="4168672"/>
                    <a:pt x="4168672" y="5371014"/>
                    <a:pt x="2685507" y="5371014"/>
                  </a:cubicBezTo>
                  <a:cubicBezTo>
                    <a:pt x="1202342" y="5371014"/>
                    <a:pt x="0" y="4168672"/>
                    <a:pt x="0" y="2685507"/>
                  </a:cubicBezTo>
                  <a:cubicBezTo>
                    <a:pt x="0" y="1202342"/>
                    <a:pt x="1202342" y="0"/>
                    <a:pt x="2685507" y="0"/>
                  </a:cubicBezTo>
                  <a:close/>
                </a:path>
              </a:pathLst>
            </a:custGeom>
            <a:effectLst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1A5ECC-16CC-B9CC-6D57-09A181BE336E}"/>
                </a:ext>
              </a:extLst>
            </p:cNvPr>
            <p:cNvSpPr txBox="1"/>
            <p:nvPr/>
          </p:nvSpPr>
          <p:spPr>
            <a:xfrm>
              <a:off x="3747556" y="2608486"/>
              <a:ext cx="1978837" cy="81804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 Rounded MT Bold" panose="020F0704030504030204" pitchFamily="34" charset="0"/>
                </a:rPr>
                <a:t>hand out with my friends</a:t>
              </a:r>
              <a:endParaRPr lang="ru-RU" sz="16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C31836-54B5-1647-36B8-2C619CD0DE0E}"/>
                </a:ext>
              </a:extLst>
            </p:cNvPr>
            <p:cNvSpPr txBox="1"/>
            <p:nvPr/>
          </p:nvSpPr>
          <p:spPr>
            <a:xfrm rot="5700000">
              <a:off x="2095727" y="4277118"/>
              <a:ext cx="1978837" cy="548994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Rounded MT Bold" panose="020F0704030504030204" pitchFamily="34" charset="0"/>
                </a:rPr>
                <a:t>watch TV</a:t>
              </a:r>
              <a:endParaRPr lang="ru-RU" sz="2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8066F9-84D0-5281-6264-25151D5E3E18}"/>
                </a:ext>
              </a:extLst>
            </p:cNvPr>
            <p:cNvSpPr txBox="1"/>
            <p:nvPr/>
          </p:nvSpPr>
          <p:spPr>
            <a:xfrm rot="9900000">
              <a:off x="716408" y="3168199"/>
              <a:ext cx="1978837" cy="516658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 Rounded MT Bold" panose="020F0704030504030204" pitchFamily="34" charset="0"/>
                </a:rPr>
                <a:t>have lunch</a:t>
              </a:r>
              <a:endParaRPr lang="ru-RU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1BE7CAB-9F9A-9838-403D-FA27C70901FD}"/>
                </a:ext>
              </a:extLst>
            </p:cNvPr>
            <p:cNvSpPr txBox="1"/>
            <p:nvPr/>
          </p:nvSpPr>
          <p:spPr>
            <a:xfrm rot="16042394">
              <a:off x="2177263" y="1281685"/>
              <a:ext cx="1978837" cy="46453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 Rounded MT Bold" panose="020F0704030504030204" pitchFamily="34" charset="0"/>
                </a:rPr>
                <a:t>draw the picture</a:t>
              </a:r>
              <a:endParaRPr lang="ru-RU" sz="16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61BDC3-ECAA-5E71-E2D6-71ECF780127D}"/>
                </a:ext>
              </a:extLst>
            </p:cNvPr>
            <p:cNvSpPr txBox="1"/>
            <p:nvPr/>
          </p:nvSpPr>
          <p:spPr>
            <a:xfrm rot="2700000">
              <a:off x="3448074" y="3815327"/>
              <a:ext cx="1978837" cy="46453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 Rounded MT Bold" panose="020F0704030504030204" pitchFamily="34" charset="0"/>
                </a:rPr>
                <a:t>listen to music </a:t>
              </a:r>
              <a:endParaRPr lang="ru-RU" sz="16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0FBF2A1-A71A-326D-0876-3377D64139E6}"/>
                </a:ext>
              </a:extLst>
            </p:cNvPr>
            <p:cNvSpPr txBox="1"/>
            <p:nvPr/>
          </p:nvSpPr>
          <p:spPr>
            <a:xfrm rot="18900000">
              <a:off x="3425294" y="1780345"/>
              <a:ext cx="1978837" cy="430548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 Rounded MT Bold" panose="020F0704030504030204" pitchFamily="34" charset="0"/>
                </a:rPr>
                <a:t>do my homework</a:t>
              </a:r>
              <a:endParaRPr lang="ru-RU" sz="1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D2EF3BD-920F-1482-F281-20CA32C9B991}"/>
                </a:ext>
              </a:extLst>
            </p:cNvPr>
            <p:cNvSpPr txBox="1"/>
            <p:nvPr/>
          </p:nvSpPr>
          <p:spPr>
            <a:xfrm rot="8100000">
              <a:off x="1179987" y="3737273"/>
              <a:ext cx="1978837" cy="81804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 Rounded MT Bold" panose="020F0704030504030204" pitchFamily="34" charset="0"/>
                </a:rPr>
                <a:t>play computer games</a:t>
              </a:r>
              <a:endParaRPr lang="ru-RU" sz="16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2719FC-8A1D-A3B5-2245-2CB3065BE817}"/>
                </a:ext>
              </a:extLst>
            </p:cNvPr>
            <p:cNvSpPr txBox="1"/>
            <p:nvPr/>
          </p:nvSpPr>
          <p:spPr>
            <a:xfrm rot="13200000">
              <a:off x="997259" y="1896162"/>
              <a:ext cx="1940942" cy="516658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 Rounded MT Bold" panose="020F0704030504030204" pitchFamily="34" charset="0"/>
                </a:rPr>
                <a:t>help my mum</a:t>
              </a:r>
              <a:endParaRPr lang="ru-RU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E922925-DA5D-5854-5893-77FD07CF859F}"/>
                </a:ext>
              </a:extLst>
            </p:cNvPr>
            <p:cNvSpPr txBox="1"/>
            <p:nvPr/>
          </p:nvSpPr>
          <p:spPr>
            <a:xfrm rot="17400000">
              <a:off x="2841713" y="1361882"/>
              <a:ext cx="1978837" cy="46453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 Rounded MT Bold" panose="020F0704030504030204" pitchFamily="34" charset="0"/>
                </a:rPr>
                <a:t>tidy my room</a:t>
              </a:r>
              <a:endParaRPr lang="ru-RU" sz="16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1BA3AF-CEE2-A44B-4EBC-FE3A8E89A9E3}"/>
                </a:ext>
              </a:extLst>
            </p:cNvPr>
            <p:cNvSpPr txBox="1"/>
            <p:nvPr/>
          </p:nvSpPr>
          <p:spPr>
            <a:xfrm rot="4080000">
              <a:off x="2901988" y="4174242"/>
              <a:ext cx="1978837" cy="548994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Rounded MT Bold" panose="020F0704030504030204" pitchFamily="34" charset="0"/>
                </a:rPr>
                <a:t>read a book</a:t>
              </a:r>
              <a:endParaRPr lang="ru-RU" sz="200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C6E959E-846B-8C37-1192-248521D031E5}"/>
                </a:ext>
              </a:extLst>
            </p:cNvPr>
            <p:cNvSpPr txBox="1"/>
            <p:nvPr/>
          </p:nvSpPr>
          <p:spPr>
            <a:xfrm rot="15000000">
              <a:off x="1571877" y="1448130"/>
              <a:ext cx="1978837" cy="506764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 Rounded MT Bold" panose="020F0704030504030204" pitchFamily="34" charset="0"/>
                </a:rPr>
                <a:t>ride a bike</a:t>
              </a:r>
              <a:endParaRPr lang="ru-RU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9A7C4C0-9262-8696-AFFF-15891C11164C}"/>
                </a:ext>
              </a:extLst>
            </p:cNvPr>
            <p:cNvSpPr txBox="1"/>
            <p:nvPr/>
          </p:nvSpPr>
          <p:spPr>
            <a:xfrm rot="11400000">
              <a:off x="672020" y="2537143"/>
              <a:ext cx="1978837" cy="516658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 Rounded MT Bold" panose="020F0704030504030204" pitchFamily="34" charset="0"/>
                </a:rPr>
                <a:t>walk the dog</a:t>
              </a:r>
              <a:endParaRPr lang="ru-RU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45F1E9C-2B43-34EC-7F10-3B3C105D19F6}"/>
              </a:ext>
            </a:extLst>
          </p:cNvPr>
          <p:cNvGrpSpPr/>
          <p:nvPr/>
        </p:nvGrpSpPr>
        <p:grpSpPr>
          <a:xfrm flipH="1">
            <a:off x="6369929" y="236088"/>
            <a:ext cx="5459094" cy="5399012"/>
            <a:chOff x="496386" y="398415"/>
            <a:chExt cx="5371014" cy="5371014"/>
          </a:xfrm>
        </p:grpSpPr>
        <p:pic>
          <p:nvPicPr>
            <p:cNvPr id="27" name="Рисунок 26" descr="Изображение выглядит как вентилятор, устрой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63EC738-ECEB-F619-114D-3CE60B5DB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6" t="2740" r="6465" b="20447"/>
            <a:stretch>
              <a:fillRect/>
            </a:stretch>
          </p:blipFill>
          <p:spPr>
            <a:xfrm>
              <a:off x="496386" y="398415"/>
              <a:ext cx="5371014" cy="5371014"/>
            </a:xfrm>
            <a:custGeom>
              <a:avLst/>
              <a:gdLst>
                <a:gd name="connsiteX0" fmla="*/ 2685507 w 5371014"/>
                <a:gd name="connsiteY0" fmla="*/ 0 h 5371014"/>
                <a:gd name="connsiteX1" fmla="*/ 5371014 w 5371014"/>
                <a:gd name="connsiteY1" fmla="*/ 2685507 h 5371014"/>
                <a:gd name="connsiteX2" fmla="*/ 2685507 w 5371014"/>
                <a:gd name="connsiteY2" fmla="*/ 5371014 h 5371014"/>
                <a:gd name="connsiteX3" fmla="*/ 0 w 5371014"/>
                <a:gd name="connsiteY3" fmla="*/ 2685507 h 5371014"/>
                <a:gd name="connsiteX4" fmla="*/ 2685507 w 5371014"/>
                <a:gd name="connsiteY4" fmla="*/ 0 h 5371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1014" h="5371014">
                  <a:moveTo>
                    <a:pt x="2685507" y="0"/>
                  </a:moveTo>
                  <a:cubicBezTo>
                    <a:pt x="4168672" y="0"/>
                    <a:pt x="5371014" y="1202342"/>
                    <a:pt x="5371014" y="2685507"/>
                  </a:cubicBezTo>
                  <a:cubicBezTo>
                    <a:pt x="5371014" y="4168672"/>
                    <a:pt x="4168672" y="5371014"/>
                    <a:pt x="2685507" y="5371014"/>
                  </a:cubicBezTo>
                  <a:cubicBezTo>
                    <a:pt x="1202342" y="5371014"/>
                    <a:pt x="0" y="4168672"/>
                    <a:pt x="0" y="2685507"/>
                  </a:cubicBezTo>
                  <a:cubicBezTo>
                    <a:pt x="0" y="1202342"/>
                    <a:pt x="1202342" y="0"/>
                    <a:pt x="2685507" y="0"/>
                  </a:cubicBezTo>
                  <a:close/>
                </a:path>
              </a:pathLst>
            </a:custGeom>
            <a:effectLst/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F9818F3-D04A-9EB3-953A-564BE3191DF8}"/>
                </a:ext>
              </a:extLst>
            </p:cNvPr>
            <p:cNvSpPr txBox="1"/>
            <p:nvPr/>
          </p:nvSpPr>
          <p:spPr>
            <a:xfrm>
              <a:off x="3735673" y="2791076"/>
              <a:ext cx="1978837" cy="731932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Arial Rounded MT Bold" panose="020F0704030504030204" pitchFamily="34" charset="0"/>
                </a:rPr>
                <a:t>now</a:t>
              </a:r>
              <a:endParaRPr lang="ru-RU" sz="28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FC105B6-76A2-C52A-0363-1B0A1CE284F4}"/>
                </a:ext>
              </a:extLst>
            </p:cNvPr>
            <p:cNvSpPr txBox="1"/>
            <p:nvPr/>
          </p:nvSpPr>
          <p:spPr>
            <a:xfrm rot="5400000">
              <a:off x="2260083" y="4280868"/>
              <a:ext cx="1978837" cy="553552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Rounded MT Bold" panose="020F0704030504030204" pitchFamily="34" charset="0"/>
                </a:rPr>
                <a:t>sometimes</a:t>
              </a:r>
              <a:endParaRPr lang="ru-RU" sz="20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6B142E6-69EE-BC73-2F59-BDFCFDB1CAB2}"/>
                </a:ext>
              </a:extLst>
            </p:cNvPr>
            <p:cNvSpPr txBox="1"/>
            <p:nvPr/>
          </p:nvSpPr>
          <p:spPr>
            <a:xfrm rot="10800000">
              <a:off x="696667" y="2804064"/>
              <a:ext cx="1978837" cy="559712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Rounded MT Bold" panose="020F0704030504030204" pitchFamily="34" charset="0"/>
                </a:rPr>
                <a:t>every week</a:t>
              </a:r>
              <a:endParaRPr lang="ru-RU" sz="20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1624DB-F128-1470-AC83-55DEBBA2D025}"/>
                </a:ext>
              </a:extLst>
            </p:cNvPr>
            <p:cNvSpPr txBox="1"/>
            <p:nvPr/>
          </p:nvSpPr>
          <p:spPr>
            <a:xfrm rot="16042394">
              <a:off x="2177263" y="1152014"/>
              <a:ext cx="1978837" cy="72387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Arial Rounded MT Bold" panose="020F0704030504030204" pitchFamily="34" charset="0"/>
                </a:rPr>
                <a:t>today</a:t>
              </a:r>
              <a:endParaRPr lang="ru-RU" sz="28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ED024BF-D1F3-CA86-58FE-81883643C488}"/>
                </a:ext>
              </a:extLst>
            </p:cNvPr>
            <p:cNvSpPr txBox="1"/>
            <p:nvPr/>
          </p:nvSpPr>
          <p:spPr>
            <a:xfrm rot="2700000">
              <a:off x="3198670" y="3911771"/>
              <a:ext cx="2246209" cy="553552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Rounded MT Bold" panose="020F0704030504030204" pitchFamily="34" charset="0"/>
                </a:rPr>
                <a:t>at the moment</a:t>
              </a:r>
              <a:endParaRPr lang="ru-RU" sz="20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ED37D51-E557-CA9F-07EB-1E177857DB3E}"/>
                </a:ext>
              </a:extLst>
            </p:cNvPr>
            <p:cNvSpPr txBox="1"/>
            <p:nvPr/>
          </p:nvSpPr>
          <p:spPr>
            <a:xfrm rot="18900000">
              <a:off x="3316999" y="1596951"/>
              <a:ext cx="1978837" cy="731932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Arial Rounded MT Bold" panose="020F0704030504030204" pitchFamily="34" charset="0"/>
                </a:rPr>
                <a:t>always</a:t>
              </a:r>
              <a:endParaRPr lang="ru-RU" sz="28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BE34D46-4261-92C3-B054-BE2B75527E93}"/>
                </a:ext>
              </a:extLst>
            </p:cNvPr>
            <p:cNvSpPr txBox="1"/>
            <p:nvPr/>
          </p:nvSpPr>
          <p:spPr>
            <a:xfrm rot="8100000">
              <a:off x="1173375" y="3833228"/>
              <a:ext cx="1978837" cy="516658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 Rounded MT Bold" panose="020F0704030504030204" pitchFamily="34" charset="0"/>
                </a:rPr>
                <a:t>on Mondays</a:t>
              </a:r>
              <a:endParaRPr lang="ru-RU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00166FD-2AA8-7B08-B386-702D4328AB0A}"/>
                </a:ext>
              </a:extLst>
            </p:cNvPr>
            <p:cNvSpPr txBox="1"/>
            <p:nvPr/>
          </p:nvSpPr>
          <p:spPr>
            <a:xfrm rot="13500000">
              <a:off x="1118524" y="1666738"/>
              <a:ext cx="1978837" cy="72387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Arial Rounded MT Bold" panose="020F0704030504030204" pitchFamily="34" charset="0"/>
                </a:rPr>
                <a:t>usually</a:t>
              </a:r>
              <a:endParaRPr lang="ru-RU" sz="2800" dirty="0"/>
            </a:p>
          </p:txBody>
        </p:sp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3C4A706-5C88-3537-3F5C-F78A4A455081}"/>
              </a:ext>
            </a:extLst>
          </p:cNvPr>
          <p:cNvSpPr/>
          <p:nvPr/>
        </p:nvSpPr>
        <p:spPr>
          <a:xfrm>
            <a:off x="5382593" y="6144987"/>
            <a:ext cx="1436915" cy="544285"/>
          </a:xfrm>
          <a:prstGeom prst="roundRect">
            <a:avLst>
              <a:gd name="adj" fmla="val 50000"/>
            </a:avLst>
          </a:prstGeom>
          <a:solidFill>
            <a:srgbClr val="FEFFFF"/>
          </a:solidFill>
          <a:ln>
            <a:solidFill>
              <a:srgbClr val="578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783C3"/>
                </a:solidFill>
              </a:rPr>
              <a:t>CLICK</a:t>
            </a:r>
            <a:endParaRPr lang="ru-RU" b="1" dirty="0">
              <a:solidFill>
                <a:srgbClr val="5783C3"/>
              </a:solidFill>
            </a:endParaRPr>
          </a:p>
        </p:txBody>
      </p:sp>
      <p:sp>
        <p:nvSpPr>
          <p:cNvPr id="41" name="Стрелка: влево-вправо 40">
            <a:extLst>
              <a:ext uri="{FF2B5EF4-FFF2-40B4-BE49-F238E27FC236}">
                <a16:creationId xmlns:a16="http://schemas.microsoft.com/office/drawing/2014/main" id="{79CF3618-2C88-CD3E-3FF4-C9C49CDE9060}"/>
              </a:ext>
            </a:extLst>
          </p:cNvPr>
          <p:cNvSpPr/>
          <p:nvPr/>
        </p:nvSpPr>
        <p:spPr>
          <a:xfrm>
            <a:off x="5619341" y="2613122"/>
            <a:ext cx="998648" cy="822305"/>
          </a:xfrm>
          <a:prstGeom prst="leftRightArrow">
            <a:avLst/>
          </a:prstGeom>
          <a:solidFill>
            <a:srgbClr val="5783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</p:spTree>
    <p:extLst>
      <p:ext uri="{BB962C8B-B14F-4D97-AF65-F5344CB8AC3E}">
        <p14:creationId xmlns:p14="http://schemas.microsoft.com/office/powerpoint/2010/main" val="120512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66</Words>
  <Application>Microsoft Office PowerPoint</Application>
  <PresentationFormat>Широкоэкранный</PresentationFormat>
  <Paragraphs>26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7" baseType="lpstr">
      <vt:lpstr>Arial</vt:lpstr>
      <vt:lpstr>Arial Rounded MT Bold</vt:lpstr>
      <vt:lpstr>Calibri</vt:lpstr>
      <vt:lpstr>Calibri Light</vt:lpstr>
      <vt:lpstr>Тема Office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Павлова О.А.</dc:creator>
  <cp:lastModifiedBy>Артем Павлов</cp:lastModifiedBy>
  <cp:revision>4</cp:revision>
  <dcterms:created xsi:type="dcterms:W3CDTF">2022-06-09T06:28:28Z</dcterms:created>
  <dcterms:modified xsi:type="dcterms:W3CDTF">2022-06-09T07:17:06Z</dcterms:modified>
</cp:coreProperties>
</file>