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58" r:id="rId5"/>
    <p:sldId id="259" r:id="rId6"/>
    <p:sldId id="260" r:id="rId7"/>
    <p:sldId id="261" r:id="rId8"/>
    <p:sldId id="263" r:id="rId9"/>
    <p:sldId id="262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/3vDiwkh+E4Xlh9ojcdnQ==" hashData="nZsbWdzkQKJMQXaJM274mB+O+GU0OM4FLT9n/2eJi5YuN3tsaqdqy6FP7XSnuwAReLdletOm6LGLN2cS6NqTq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510" y="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C5154-80AF-4566-BA33-647EF9F22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6E32C9-D329-4615-84C9-B60B815C3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11199A-557A-4ED7-B459-937523E8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B333-D01C-40FA-A422-21BE5CAB9BE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D1C5C5-9417-4BCA-AD35-2E9DD064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280C2-B4F3-40BC-A22F-7622D1D3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E4B9-FA21-400A-8E60-140CEF1F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3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CC452-17EC-4F0F-8F42-EF10E81E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F9D6AF-A913-462A-BFCD-B3EB6C9E8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41FE8D-1EF1-4FE9-BDE4-DE84F994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B333-D01C-40FA-A422-21BE5CAB9BE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F689BA-5D24-4ED7-B17A-617A88C4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78CBB1-4688-41FD-903D-3A051772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E4B9-FA21-400A-8E60-140CEF1F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5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C02FFF-BA3D-4D72-8C12-95C526DBA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EBB621-5F56-479F-90D9-EC87DD613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67E83-11C7-4903-8F47-38CF9CA3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B333-D01C-40FA-A422-21BE5CAB9BE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656A3-EF19-46F4-BF66-D73F88A5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EAB595-65C3-4C85-92BA-887EA59D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E4B9-FA21-400A-8E60-140CEF1F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8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99E72-0B6C-4B17-BE76-22FE6783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66B38-B39A-4697-AD75-5566F6830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78A7-AE7E-4F08-A4F8-149E0FCB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B333-D01C-40FA-A422-21BE5CAB9BE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33D7A-F7AA-4B78-B6BA-437E9AAF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B78645-5AA0-4487-8DE6-EE1A0328D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E4B9-FA21-400A-8E60-140CEF1F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33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EE001-C53B-4E65-8211-1A9F076F7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FBE169-6A63-4587-99A5-2CFACCCEF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1267DA-C580-4742-A180-A4C0A81E1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B333-D01C-40FA-A422-21BE5CAB9BE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A90C57-05C9-466D-8DF4-65D9FAD1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8085E9-C929-4D9C-98F1-2C911A10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E4B9-FA21-400A-8E60-140CEF1F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5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2D360-4466-4A38-894C-FE68C9D2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915EBD-3E20-4DB6-9343-ABA889E70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E38208-E557-45DF-85F9-1AA41B822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ED7B83-C48B-4377-8765-66DAB7FB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B333-D01C-40FA-A422-21BE5CAB9BE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F42BE-BBFA-48E6-B5D7-484FE360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495F54-533F-4A1A-BCE7-EABDB489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E4B9-FA21-400A-8E60-140CEF1F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17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04270-4634-47A0-B594-1BC4F00A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233A29-6927-4C97-A112-A8B989F2F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D118D5-D3AE-4761-81AE-E3EA82880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A1B7CB-B3C6-41F2-AEC2-5C1644BB3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E6F5BD-7B3D-4E45-9A87-0F1037946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DF41C6-0402-43EC-8550-4B405835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B333-D01C-40FA-A422-21BE5CAB9BE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78C5FF-E401-4D44-B8CF-F9A758D2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5FE803-23FD-41D5-8A18-8D071E7D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E4B9-FA21-400A-8E60-140CEF1F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7EBB4-712D-47E4-9CE2-AB3621CF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10234B-3E4D-4AF9-85FA-107D1260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B333-D01C-40FA-A422-21BE5CAB9BE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E7F2C1-566A-4EFF-98AE-96062295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055F51-E86F-44C4-B203-472E8C2B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E4B9-FA21-400A-8E60-140CEF1F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5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02FE70-A0CE-4D8E-8C04-BB49AB31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B333-D01C-40FA-A422-21BE5CAB9BE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EBB356-BB02-4A8B-A2A2-5A1EC5AD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AEB4B5-D8AB-4C04-A040-03415FB8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E4B9-FA21-400A-8E60-140CEF1F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6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E33E1-D1CE-403C-9917-D9A96DB7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90E9A-24EC-40E0-A51D-E0B3C11F4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F98F25-1AFB-4B77-8655-A58CD9B27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DE6389-77A5-469E-B6A4-7753C1E36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B333-D01C-40FA-A422-21BE5CAB9BE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CB3E7A-C66E-488C-A7C6-037C16A13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050F6A-93F0-47DA-BC08-7DFDA9CF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E4B9-FA21-400A-8E60-140CEF1F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24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D8851-D052-4A2A-9591-FAC35D3F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A828D6-E336-4921-BB8E-AA5A3A950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7ED0FB-1CFC-4A55-ACC3-EC327261F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3E878A-4CC6-4624-B687-9B68D25C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B333-D01C-40FA-A422-21BE5CAB9BE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9348B7-6F6F-4AE3-9C52-FCBFBF06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DAA1B0-C9E3-4FBA-B145-D578AFD2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E4B9-FA21-400A-8E60-140CEF1F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0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F01EA-5726-4AED-A168-7F357DE8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801CE1-B554-4745-B636-F5DDEB3CA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4EB35E-A576-4956-9D5E-0F573F0278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3B333-D01C-40FA-A422-21BE5CAB9BE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6D67CB-3559-414F-B4B1-E27F22FA5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9332A2-A465-4F6D-AB99-6E174CDB3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2E4B9-FA21-400A-8E60-140CEF1F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50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3.jpg"/><Relationship Id="rId5" Type="http://schemas.openxmlformats.org/officeDocument/2006/relationships/audio" Target="../media/audio4.wav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3.jpg"/><Relationship Id="rId5" Type="http://schemas.openxmlformats.org/officeDocument/2006/relationships/audio" Target="../media/audio4.wav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3.jpg"/><Relationship Id="rId5" Type="http://schemas.openxmlformats.org/officeDocument/2006/relationships/audio" Target="../media/audio4.wav"/><Relationship Id="rId10" Type="http://schemas.openxmlformats.org/officeDocument/2006/relationships/image" Target="../media/image2.png"/><Relationship Id="rId4" Type="http://schemas.openxmlformats.org/officeDocument/2006/relationships/audio" Target="../media/audio2.wav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3.jpg"/><Relationship Id="rId5" Type="http://schemas.openxmlformats.org/officeDocument/2006/relationships/audio" Target="../media/audio4.wav"/><Relationship Id="rId10" Type="http://schemas.openxmlformats.org/officeDocument/2006/relationships/image" Target="../media/image2.png"/><Relationship Id="rId4" Type="http://schemas.openxmlformats.org/officeDocument/2006/relationships/audio" Target="../media/audio2.wav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3.jpg"/><Relationship Id="rId5" Type="http://schemas.openxmlformats.org/officeDocument/2006/relationships/audio" Target="../media/audio4.wav"/><Relationship Id="rId10" Type="http://schemas.openxmlformats.org/officeDocument/2006/relationships/image" Target="../media/image2.png"/><Relationship Id="rId4" Type="http://schemas.openxmlformats.org/officeDocument/2006/relationships/audio" Target="../media/audio2.wav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3.jpg"/><Relationship Id="rId5" Type="http://schemas.openxmlformats.org/officeDocument/2006/relationships/audio" Target="../media/audio3.wav"/><Relationship Id="rId10" Type="http://schemas.openxmlformats.org/officeDocument/2006/relationships/image" Target="../media/image2.png"/><Relationship Id="rId4" Type="http://schemas.openxmlformats.org/officeDocument/2006/relationships/audio" Target="../media/audio2.wav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3.jpg"/><Relationship Id="rId5" Type="http://schemas.openxmlformats.org/officeDocument/2006/relationships/audio" Target="../media/audio4.wav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3.jpg"/><Relationship Id="rId5" Type="http://schemas.openxmlformats.org/officeDocument/2006/relationships/audio" Target="../media/audio4.wav"/><Relationship Id="rId10" Type="http://schemas.openxmlformats.org/officeDocument/2006/relationships/image" Target="../media/image2.png"/><Relationship Id="rId4" Type="http://schemas.openxmlformats.org/officeDocument/2006/relationships/audio" Target="../media/audio2.wav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D9CA041-EFB6-49EA-9B79-D2B716DD2AD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1376"/>
            <a:ext cx="12192000" cy="17866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4D8181-1541-44D5-95ED-482A3E6E9B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146" t="15360" b="52505"/>
          <a:stretch/>
        </p:blipFill>
        <p:spPr>
          <a:xfrm>
            <a:off x="-199798" y="2455101"/>
            <a:ext cx="2639327" cy="12429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26EA2F-A4FD-4EEA-A4EE-99A3E9B039B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0000" r="25146" b="14496"/>
          <a:stretch/>
        </p:blipFill>
        <p:spPr>
          <a:xfrm>
            <a:off x="1789959" y="3698082"/>
            <a:ext cx="2639327" cy="13732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FF43618-DC82-4AF1-9685-C4929642A4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5146" t="15360" b="52505"/>
          <a:stretch/>
        </p:blipFill>
        <p:spPr>
          <a:xfrm>
            <a:off x="3681557" y="2455101"/>
            <a:ext cx="2639327" cy="12429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87C02B-F5B5-44B1-908D-501759A36E7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146" t="15360" b="52505"/>
          <a:stretch/>
        </p:blipFill>
        <p:spPr>
          <a:xfrm>
            <a:off x="3681558" y="2455101"/>
            <a:ext cx="2639327" cy="1242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43D5A-9B86-400E-A43E-3B7D080DFE2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0000" r="25146" b="14496"/>
          <a:stretch/>
        </p:blipFill>
        <p:spPr>
          <a:xfrm>
            <a:off x="5844108" y="3659757"/>
            <a:ext cx="2639327" cy="13732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D029B4-1521-47F1-A8E0-4667A8221C7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146" t="15360" b="52505"/>
          <a:stretch/>
        </p:blipFill>
        <p:spPr>
          <a:xfrm>
            <a:off x="7798318" y="2460036"/>
            <a:ext cx="2639327" cy="12429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970AA1-A961-478F-8687-D435E6FA8EB8}"/>
              </a:ext>
            </a:extLst>
          </p:cNvPr>
          <p:cNvSpPr txBox="1"/>
          <p:nvPr/>
        </p:nvSpPr>
        <p:spPr>
          <a:xfrm>
            <a:off x="724644" y="2735598"/>
            <a:ext cx="1538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Present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B47A7B-183B-461F-90C6-83A14A579202}"/>
              </a:ext>
            </a:extLst>
          </p:cNvPr>
          <p:cNvSpPr txBox="1"/>
          <p:nvPr/>
        </p:nvSpPr>
        <p:spPr>
          <a:xfrm>
            <a:off x="2748181" y="4113430"/>
            <a:ext cx="137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Simple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1BD01F-93F5-4B37-B674-15EC16F60AF8}"/>
              </a:ext>
            </a:extLst>
          </p:cNvPr>
          <p:cNvSpPr txBox="1"/>
          <p:nvPr/>
        </p:nvSpPr>
        <p:spPr>
          <a:xfrm>
            <a:off x="5001220" y="2734425"/>
            <a:ext cx="630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vs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FB69CC-4E80-489A-B1C7-1F714C5C4BEE}"/>
              </a:ext>
            </a:extLst>
          </p:cNvPr>
          <p:cNvSpPr txBox="1"/>
          <p:nvPr/>
        </p:nvSpPr>
        <p:spPr>
          <a:xfrm>
            <a:off x="6857397" y="4144207"/>
            <a:ext cx="1538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Present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7DBE90-E212-441C-942B-5B48CD36E8D2}"/>
              </a:ext>
            </a:extLst>
          </p:cNvPr>
          <p:cNvSpPr txBox="1"/>
          <p:nvPr/>
        </p:nvSpPr>
        <p:spPr>
          <a:xfrm rot="789446">
            <a:off x="8554629" y="2758619"/>
            <a:ext cx="1883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Continuous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F24835-8B65-47F6-ACCF-82E122C4E80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30"/>
            <a:ext cx="12192000" cy="23495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B0C4CE9-C44C-4E1F-B8B4-08AF279FA3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0000" r="25146" b="14496"/>
          <a:stretch/>
        </p:blipFill>
        <p:spPr>
          <a:xfrm>
            <a:off x="9562312" y="3640421"/>
            <a:ext cx="2639327" cy="1373294"/>
          </a:xfrm>
          <a:prstGeom prst="rect">
            <a:avLst/>
          </a:prstGeom>
        </p:spPr>
      </p:pic>
      <p:sp>
        <p:nvSpPr>
          <p:cNvPr id="22" name="TextBox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CE572F7-43C5-4CC4-B67B-0CC17CD4E812}"/>
              </a:ext>
            </a:extLst>
          </p:cNvPr>
          <p:cNvSpPr txBox="1"/>
          <p:nvPr/>
        </p:nvSpPr>
        <p:spPr>
          <a:xfrm>
            <a:off x="10645985" y="4054016"/>
            <a:ext cx="1227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PLAY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8976DB-539D-49C0-85FD-B7FB0DFE5F4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167" y="31337"/>
            <a:ext cx="939382" cy="9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17053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agayuschie-shagi-shag-za-shagom-atmosfera-zvuk-42580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agayuschie-shagi-shag-za-shagom-atmosfera-zvuk-42580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hagayuschie-shagi-shag-za-shagom-atmosfera-zvuk-42580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agayuschie-shagi-shag-za-shagom-atmosfera-zvuk-42580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hagayuschie-shagi-shag-za-shagom-atmosfera-zvuk-42580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agayuschie-shagi-shag-za-shagom-atmosfera-zvuk-42580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D9CA041-EFB6-49EA-9B79-D2B716DD2A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1376"/>
            <a:ext cx="12192000" cy="17866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4D8181-1541-44D5-95ED-482A3E6E9B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146" t="15360" b="52505"/>
          <a:stretch/>
        </p:blipFill>
        <p:spPr>
          <a:xfrm>
            <a:off x="555113" y="2412924"/>
            <a:ext cx="2639327" cy="12429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26EA2F-A4FD-4EEA-A4EE-99A3E9B039B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0000" r="25146" b="14496"/>
          <a:stretch/>
        </p:blipFill>
        <p:spPr>
          <a:xfrm>
            <a:off x="2544870" y="3655905"/>
            <a:ext cx="2639327" cy="13732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FF43618-DC82-4AF1-9685-C4929642A4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46" t="15360" b="52505"/>
          <a:stretch/>
        </p:blipFill>
        <p:spPr>
          <a:xfrm>
            <a:off x="4896729" y="2412924"/>
            <a:ext cx="2639327" cy="12429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87C02B-F5B5-44B1-908D-501759A36E7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146" t="15360" b="52505"/>
          <a:stretch/>
        </p:blipFill>
        <p:spPr>
          <a:xfrm>
            <a:off x="4896730" y="2412924"/>
            <a:ext cx="2639327" cy="1242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43D5A-9B86-400E-A43E-3B7D080DFE2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0000" r="25146" b="14496"/>
          <a:stretch/>
        </p:blipFill>
        <p:spPr>
          <a:xfrm>
            <a:off x="7173955" y="3655905"/>
            <a:ext cx="2639327" cy="13732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D029B4-1521-47F1-A8E0-4667A8221C7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146" t="15360" b="52505"/>
          <a:stretch/>
        </p:blipFill>
        <p:spPr>
          <a:xfrm>
            <a:off x="9238347" y="2396218"/>
            <a:ext cx="2639327" cy="12429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B47A7B-183B-461F-90C6-83A14A579202}"/>
              </a:ext>
            </a:extLst>
          </p:cNvPr>
          <p:cNvSpPr txBox="1"/>
          <p:nvPr/>
        </p:nvSpPr>
        <p:spPr>
          <a:xfrm>
            <a:off x="3845630" y="4080853"/>
            <a:ext cx="1027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Well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1BD01F-93F5-4B37-B674-15EC16F60AF8}"/>
              </a:ext>
            </a:extLst>
          </p:cNvPr>
          <p:cNvSpPr txBox="1"/>
          <p:nvPr/>
        </p:nvSpPr>
        <p:spPr>
          <a:xfrm>
            <a:off x="5948989" y="2694541"/>
            <a:ext cx="11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done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FB69CC-4E80-489A-B1C7-1F714C5C4BEE}"/>
              </a:ext>
            </a:extLst>
          </p:cNvPr>
          <p:cNvSpPr txBox="1"/>
          <p:nvPr/>
        </p:nvSpPr>
        <p:spPr>
          <a:xfrm>
            <a:off x="8727945" y="4080853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!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F24835-8B65-47F6-ACCF-82E122C4E8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30"/>
            <a:ext cx="12192000" cy="23495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21D6F5F-D9CB-45BC-B948-904526161C2E}"/>
              </a:ext>
            </a:extLst>
          </p:cNvPr>
          <p:cNvSpPr txBox="1"/>
          <p:nvPr/>
        </p:nvSpPr>
        <p:spPr>
          <a:xfrm>
            <a:off x="0" y="-14930"/>
            <a:ext cx="5277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Correct the mistake. Click on the wrong word.</a:t>
            </a:r>
            <a:endParaRPr lang="ru-RU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13B20DC-B4FA-4B86-8854-3CCAEBEDD3C1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196" y="56690"/>
            <a:ext cx="939382" cy="9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1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agayuschie-shagi-shag-za-shagom-atmosfera-zvuk-42580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agayuschie-shagi-shag-za-shagom-atmosfera-zvuk-42580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hagayuschie-shagi-shag-za-shagom-atmosfera-zvuk-42580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agayuschie-shagi-shag-za-shagom-atmosfera-zvuk-42580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hagayuschie-shagi-shag-za-shagom-atmosfera-zvuk-42580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D9CA041-EFB6-49EA-9B79-D2B716DD2A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1376"/>
            <a:ext cx="12192000" cy="17866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4D8181-1541-44D5-95ED-482A3E6E9BF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>
            <a:off x="555113" y="2412924"/>
            <a:ext cx="2639327" cy="12429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26EA2F-A4FD-4EEA-A4EE-99A3E9B039B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0000" r="25146" b="14496"/>
          <a:stretch/>
        </p:blipFill>
        <p:spPr>
          <a:xfrm>
            <a:off x="2544870" y="3655905"/>
            <a:ext cx="2639327" cy="13732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FF43618-DC82-4AF1-9685-C4929642A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46" t="15360" b="52505"/>
          <a:stretch/>
        </p:blipFill>
        <p:spPr>
          <a:xfrm>
            <a:off x="4896729" y="2412924"/>
            <a:ext cx="2639327" cy="12429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87C02B-F5B5-44B1-908D-501759A36E7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>
            <a:off x="4896730" y="2412924"/>
            <a:ext cx="2639327" cy="1242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43D5A-9B86-400E-A43E-3B7D080DFE2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0000" r="25146" b="14496"/>
          <a:stretch/>
        </p:blipFill>
        <p:spPr>
          <a:xfrm>
            <a:off x="7173955" y="3655905"/>
            <a:ext cx="2639327" cy="13732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D029B4-1521-47F1-A8E0-4667A8221C7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>
            <a:off x="9238347" y="2396218"/>
            <a:ext cx="2639327" cy="12429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970AA1-A961-478F-8687-D435E6FA8EB8}"/>
              </a:ext>
            </a:extLst>
          </p:cNvPr>
          <p:cNvSpPr txBox="1"/>
          <p:nvPr/>
        </p:nvSpPr>
        <p:spPr>
          <a:xfrm>
            <a:off x="1655559" y="2694542"/>
            <a:ext cx="114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Tina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B47A7B-183B-461F-90C6-83A14A579202}"/>
              </a:ext>
            </a:extLst>
          </p:cNvPr>
          <p:cNvSpPr txBox="1"/>
          <p:nvPr/>
        </p:nvSpPr>
        <p:spPr>
          <a:xfrm>
            <a:off x="3503092" y="4071253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usually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1BD01F-93F5-4B37-B674-15EC16F60AF8}"/>
              </a:ext>
            </a:extLst>
          </p:cNvPr>
          <p:cNvSpPr txBox="1"/>
          <p:nvPr/>
        </p:nvSpPr>
        <p:spPr>
          <a:xfrm>
            <a:off x="5912173" y="2522070"/>
            <a:ext cx="1179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wear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FB69CC-4E80-489A-B1C7-1F714C5C4BEE}"/>
              </a:ext>
            </a:extLst>
          </p:cNvPr>
          <p:cNvSpPr txBox="1"/>
          <p:nvPr/>
        </p:nvSpPr>
        <p:spPr>
          <a:xfrm>
            <a:off x="7590261" y="4071253"/>
            <a:ext cx="180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   black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7DBE90-E212-441C-942B-5B48CD36E8D2}"/>
              </a:ext>
            </a:extLst>
          </p:cNvPr>
          <p:cNvSpPr txBox="1"/>
          <p:nvPr/>
        </p:nvSpPr>
        <p:spPr>
          <a:xfrm>
            <a:off x="10229322" y="2694542"/>
            <a:ext cx="1407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dress.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18269-23B3-440F-9F81-DBAC08965D22}"/>
              </a:ext>
            </a:extLst>
          </p:cNvPr>
          <p:cNvSpPr txBox="1"/>
          <p:nvPr/>
        </p:nvSpPr>
        <p:spPr>
          <a:xfrm>
            <a:off x="5942378" y="2844225"/>
            <a:ext cx="1392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wears</a:t>
            </a:r>
            <a:endParaRPr lang="ru-RU" sz="3200" b="1" dirty="0"/>
          </a:p>
        </p:txBody>
      </p:sp>
      <p:sp>
        <p:nvSpPr>
          <p:cNvPr id="28" name="Стрелка: вправо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322FA0-0CA7-4F55-9798-F04E0A94DAA4}"/>
              </a:ext>
            </a:extLst>
          </p:cNvPr>
          <p:cNvSpPr/>
          <p:nvPr/>
        </p:nvSpPr>
        <p:spPr>
          <a:xfrm>
            <a:off x="11229975" y="6076950"/>
            <a:ext cx="838200" cy="6572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F24835-8B65-47F6-ACCF-82E122C4E8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30"/>
            <a:ext cx="12192000" cy="23495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21D6F5F-D9CB-45BC-B948-904526161C2E}"/>
              </a:ext>
            </a:extLst>
          </p:cNvPr>
          <p:cNvSpPr txBox="1"/>
          <p:nvPr/>
        </p:nvSpPr>
        <p:spPr>
          <a:xfrm>
            <a:off x="0" y="-14930"/>
            <a:ext cx="5277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Correct the mistake. Click on the wrong word.</a:t>
            </a:r>
            <a:endParaRPr lang="ru-RU" b="1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B468414-12FE-4258-B906-1322EB22E1F3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196" y="56690"/>
            <a:ext cx="939382" cy="9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7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agayuschie-shagi-shag-za-shagom-atmosfera-zvuk-42580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agayuschie-shagi-shag-za-shagom-atmosfera-zvuk-42580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hagayuschie-shagi-shag-za-shagom-atmosfera-zvuk-42580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agayuschie-shagi-shag-za-shagom-atmosfera-zvuk-42580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hagayuschie-shagi-shag-za-shagom-atmosfera-zvuk-42580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zvu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5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D9CA041-EFB6-49EA-9B79-D2B716DD2AD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1376"/>
            <a:ext cx="12192000" cy="17866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4D8181-1541-44D5-95ED-482A3E6E9BF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>
            <a:off x="-199798" y="2455101"/>
            <a:ext cx="2639327" cy="12429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26EA2F-A4FD-4EEA-A4EE-99A3E9B039B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0000" r="25146" b="14496"/>
          <a:stretch/>
        </p:blipFill>
        <p:spPr>
          <a:xfrm>
            <a:off x="1789959" y="3698082"/>
            <a:ext cx="2639327" cy="13732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FF43618-DC82-4AF1-9685-C4929642A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5146" t="15360" b="52505"/>
          <a:stretch/>
        </p:blipFill>
        <p:spPr>
          <a:xfrm>
            <a:off x="3681557" y="2455101"/>
            <a:ext cx="2639327" cy="12429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87C02B-F5B5-44B1-908D-501759A36E7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>
            <a:off x="3681558" y="2455101"/>
            <a:ext cx="2639327" cy="1242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43D5A-9B86-400E-A43E-3B7D080DFE2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0000" r="25146" b="14496"/>
          <a:stretch/>
        </p:blipFill>
        <p:spPr>
          <a:xfrm>
            <a:off x="5844108" y="3659757"/>
            <a:ext cx="2639327" cy="13732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D029B4-1521-47F1-A8E0-4667A8221C7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>
            <a:off x="7798318" y="2460036"/>
            <a:ext cx="2639327" cy="12429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970AA1-A961-478F-8687-D435E6FA8EB8}"/>
              </a:ext>
            </a:extLst>
          </p:cNvPr>
          <p:cNvSpPr txBox="1"/>
          <p:nvPr/>
        </p:nvSpPr>
        <p:spPr>
          <a:xfrm>
            <a:off x="900648" y="2736719"/>
            <a:ext cx="128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John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B47A7B-183B-461F-90C6-83A14A579202}"/>
              </a:ext>
            </a:extLst>
          </p:cNvPr>
          <p:cNvSpPr txBox="1"/>
          <p:nvPr/>
        </p:nvSpPr>
        <p:spPr>
          <a:xfrm>
            <a:off x="2748181" y="4113430"/>
            <a:ext cx="1307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never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1BD01F-93F5-4B37-B674-15EC16F60AF8}"/>
              </a:ext>
            </a:extLst>
          </p:cNvPr>
          <p:cNvSpPr txBox="1"/>
          <p:nvPr/>
        </p:nvSpPr>
        <p:spPr>
          <a:xfrm>
            <a:off x="4697001" y="2564247"/>
            <a:ext cx="1127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have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FB69CC-4E80-489A-B1C7-1F714C5C4BEE}"/>
              </a:ext>
            </a:extLst>
          </p:cNvPr>
          <p:cNvSpPr txBox="1"/>
          <p:nvPr/>
        </p:nvSpPr>
        <p:spPr>
          <a:xfrm>
            <a:off x="6934281" y="4096049"/>
            <a:ext cx="1171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meat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7DBE90-E212-441C-942B-5B48CD36E8D2}"/>
              </a:ext>
            </a:extLst>
          </p:cNvPr>
          <p:cNvSpPr txBox="1"/>
          <p:nvPr/>
        </p:nvSpPr>
        <p:spPr>
          <a:xfrm>
            <a:off x="8789293" y="2758360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on his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18269-23B3-440F-9F81-DBAC08965D22}"/>
              </a:ext>
            </a:extLst>
          </p:cNvPr>
          <p:cNvSpPr txBox="1"/>
          <p:nvPr/>
        </p:nvSpPr>
        <p:spPr>
          <a:xfrm>
            <a:off x="4980467" y="2880634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has</a:t>
            </a:r>
            <a:endParaRPr lang="ru-RU" sz="3200" b="1" dirty="0"/>
          </a:p>
        </p:txBody>
      </p:sp>
      <p:sp>
        <p:nvSpPr>
          <p:cNvPr id="28" name="Стрелка: вправо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322FA0-0CA7-4F55-9798-F04E0A94DAA4}"/>
              </a:ext>
            </a:extLst>
          </p:cNvPr>
          <p:cNvSpPr/>
          <p:nvPr/>
        </p:nvSpPr>
        <p:spPr>
          <a:xfrm>
            <a:off x="11229975" y="6076950"/>
            <a:ext cx="838200" cy="6572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F24835-8B65-47F6-ACCF-82E122C4E80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30"/>
            <a:ext cx="12192000" cy="23495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21D6F5F-D9CB-45BC-B948-904526161C2E}"/>
              </a:ext>
            </a:extLst>
          </p:cNvPr>
          <p:cNvSpPr txBox="1"/>
          <p:nvPr/>
        </p:nvSpPr>
        <p:spPr>
          <a:xfrm>
            <a:off x="0" y="-14930"/>
            <a:ext cx="5277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Correct the mistake. Click on the wrong word.</a:t>
            </a:r>
            <a:endParaRPr lang="ru-RU" b="1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B0C4CE9-C44C-4E1F-B8B4-08AF279FA32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0000" r="25146" b="14496"/>
          <a:stretch/>
        </p:blipFill>
        <p:spPr>
          <a:xfrm>
            <a:off x="9562312" y="3640421"/>
            <a:ext cx="2639327" cy="13732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CE572F7-43C5-4CC4-B67B-0CC17CD4E812}"/>
              </a:ext>
            </a:extLst>
          </p:cNvPr>
          <p:cNvSpPr txBox="1"/>
          <p:nvPr/>
        </p:nvSpPr>
        <p:spPr>
          <a:xfrm>
            <a:off x="10645985" y="4054016"/>
            <a:ext cx="1354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pizza.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26BF69A-CA8B-4FA5-98CC-221A2AA1916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167" y="31337"/>
            <a:ext cx="939382" cy="9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9656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agayuschie-shagi-shag-za-shagom-atmosfera-zvuk-42580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agayuschie-shagi-shag-za-shagom-atmosfera-zvuk-42580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hagayuschie-shagi-shag-za-shagom-atmosfera-zvuk-42580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agayuschie-shagi-shag-za-shagom-atmosfera-zvuk-42580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hagayuschie-shagi-shag-za-shagom-atmosfera-zvuk-42580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agayuschie-shagi-shag-za-shagom-atmosfera-zvuk-42580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zvu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4.81481E-6 L -2.5E-6 -0.07222 " pathEditMode="relative" rAng="0" ptsTypes="AA">
                                      <p:cBhvr>
                                        <p:cTn id="4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1.11111E-6 L 3.54167E-6 -0.07222 " pathEditMode="relative" rAng="0" ptsTypes="AA">
                                      <p:cBhvr>
                                        <p:cTn id="5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4.81481E-6 L 3.125E-6 -0.07222 " pathEditMode="relative" rAng="0" ptsTypes="AA">
                                      <p:cBhvr>
                                        <p:cTn id="6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2.59259E-6 L -3.125E-6 -0.07222 " pathEditMode="relative" rAng="0" ptsTypes="AA">
                                      <p:cBhvr>
                                        <p:cTn id="7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3.7037E-6 L 3.95833E-6 -0.07223 " pathEditMode="relative" rAng="0" ptsTypes="AA">
                                      <p:cBhvr>
                                        <p:cTn id="8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5" grpId="0"/>
      <p:bldP spid="28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D9CA041-EFB6-49EA-9B79-D2B716DD2AD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1376"/>
            <a:ext cx="12192000" cy="17866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4D8181-1541-44D5-95ED-482A3E6E9BF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>
            <a:off x="555113" y="2412924"/>
            <a:ext cx="2639327" cy="12429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26EA2F-A4FD-4EEA-A4EE-99A3E9B039B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0000" r="25146" b="14496"/>
          <a:stretch/>
        </p:blipFill>
        <p:spPr>
          <a:xfrm flipV="1">
            <a:off x="5018044" y="2288021"/>
            <a:ext cx="2639327" cy="13732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FF43618-DC82-4AF1-9685-C4929642A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46" t="15360" b="52505"/>
          <a:stretch/>
        </p:blipFill>
        <p:spPr>
          <a:xfrm flipV="1">
            <a:off x="2378717" y="3717008"/>
            <a:ext cx="2639327" cy="12429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87C02B-F5B5-44B1-908D-501759A36E7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 flipV="1">
            <a:off x="2378718" y="3717008"/>
            <a:ext cx="2639327" cy="1242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43D5A-9B86-400E-A43E-3B7D080DFE2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0000" r="25146" b="14496"/>
          <a:stretch/>
        </p:blipFill>
        <p:spPr>
          <a:xfrm>
            <a:off x="7173955" y="3655905"/>
            <a:ext cx="2639327" cy="13732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D029B4-1521-47F1-A8E0-4667A8221C7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>
            <a:off x="9238347" y="2396218"/>
            <a:ext cx="2639327" cy="12429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970AA1-A961-478F-8687-D435E6FA8EB8}"/>
              </a:ext>
            </a:extLst>
          </p:cNvPr>
          <p:cNvSpPr txBox="1"/>
          <p:nvPr/>
        </p:nvSpPr>
        <p:spPr>
          <a:xfrm>
            <a:off x="1655559" y="2694542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He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B47A7B-183B-461F-90C6-83A14A579202}"/>
              </a:ext>
            </a:extLst>
          </p:cNvPr>
          <p:cNvSpPr txBox="1"/>
          <p:nvPr/>
        </p:nvSpPr>
        <p:spPr>
          <a:xfrm rot="375785">
            <a:off x="5897480" y="2645156"/>
            <a:ext cx="1771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vegetarian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1BD01F-93F5-4B37-B674-15EC16F60AF8}"/>
              </a:ext>
            </a:extLst>
          </p:cNvPr>
          <p:cNvSpPr txBox="1"/>
          <p:nvPr/>
        </p:nvSpPr>
        <p:spPr>
          <a:xfrm>
            <a:off x="3388989" y="3931518"/>
            <a:ext cx="150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having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FB69CC-4E80-489A-B1C7-1F714C5C4BEE}"/>
              </a:ext>
            </a:extLst>
          </p:cNvPr>
          <p:cNvSpPr txBox="1"/>
          <p:nvPr/>
        </p:nvSpPr>
        <p:spPr>
          <a:xfrm>
            <a:off x="8326422" y="4046110"/>
            <a:ext cx="122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pizza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7DBE90-E212-441C-942B-5B48CD36E8D2}"/>
              </a:ext>
            </a:extLst>
          </p:cNvPr>
          <p:cNvSpPr txBox="1"/>
          <p:nvPr/>
        </p:nvSpPr>
        <p:spPr>
          <a:xfrm>
            <a:off x="10335648" y="2682280"/>
            <a:ext cx="110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now.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18269-23B3-440F-9F81-DBAC08965D22}"/>
              </a:ext>
            </a:extLst>
          </p:cNvPr>
          <p:cNvSpPr txBox="1"/>
          <p:nvPr/>
        </p:nvSpPr>
        <p:spPr>
          <a:xfrm>
            <a:off x="2623694" y="4223906"/>
            <a:ext cx="2149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is   having</a:t>
            </a:r>
            <a:endParaRPr lang="ru-RU" sz="3200" b="1" dirty="0"/>
          </a:p>
        </p:txBody>
      </p:sp>
      <p:sp>
        <p:nvSpPr>
          <p:cNvPr id="28" name="Стрелка: вправо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322FA0-0CA7-4F55-9798-F04E0A94DAA4}"/>
              </a:ext>
            </a:extLst>
          </p:cNvPr>
          <p:cNvSpPr/>
          <p:nvPr/>
        </p:nvSpPr>
        <p:spPr>
          <a:xfrm>
            <a:off x="11229975" y="6076950"/>
            <a:ext cx="838200" cy="6572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F24835-8B65-47F6-ACCF-82E122C4E80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30"/>
            <a:ext cx="12192000" cy="23495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21D6F5F-D9CB-45BC-B948-904526161C2E}"/>
              </a:ext>
            </a:extLst>
          </p:cNvPr>
          <p:cNvSpPr txBox="1"/>
          <p:nvPr/>
        </p:nvSpPr>
        <p:spPr>
          <a:xfrm>
            <a:off x="0" y="-14930"/>
            <a:ext cx="5277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Correct the mistake. Click on the wrong word.</a:t>
            </a:r>
            <a:endParaRPr lang="ru-RU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4CB62BE-48F6-42E3-9783-A878D94228F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167" y="31337"/>
            <a:ext cx="939382" cy="9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0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agayuschie-shagi-shag-za-shagom-atmosfera-zvuk-42580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agayuschie-shagi-shag-za-shagom-atmosfera-zvuk-42580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hagayuschie-shagi-shag-za-shagom-atmosfera-zvuk-42580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agayuschie-shagi-shag-za-shagom-atmosfera-zvuk-42580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hagayuschie-shagi-shag-za-shagom-atmosfera-zvuk-42580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zvu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-4.81481E-6 L -4.16667E-7 -0.07222 " pathEditMode="relative" rAng="0" ptsTypes="AA">
                                      <p:cBhvr>
                                        <p:cTn id="4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2.96296E-6 L -2.08333E-7 -0.07222 " pathEditMode="relative" rAng="0" ptsTypes="AA">
                                      <p:cBhvr>
                                        <p:cTn id="5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1.11111E-6 L -3.125E-6 -0.07222 " pathEditMode="relative" rAng="0" ptsTypes="AA">
                                      <p:cBhvr>
                                        <p:cTn id="6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3.7037E-6 L 1.04167E-6 -0.07223 " pathEditMode="relative" rAng="0" ptsTypes="AA">
                                      <p:cBhvr>
                                        <p:cTn id="7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5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D9CA041-EFB6-49EA-9B79-D2B716DD2AD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1376"/>
            <a:ext cx="12192000" cy="17866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4D8181-1541-44D5-95ED-482A3E6E9BF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>
            <a:off x="-199798" y="2455101"/>
            <a:ext cx="2639327" cy="12429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26EA2F-A4FD-4EEA-A4EE-99A3E9B039B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0000" r="25146" b="14496"/>
          <a:stretch/>
        </p:blipFill>
        <p:spPr>
          <a:xfrm flipV="1">
            <a:off x="3731506" y="2433256"/>
            <a:ext cx="2639327" cy="13732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FF43618-DC82-4AF1-9685-C4929642A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5146" t="15360" b="52505"/>
          <a:stretch/>
        </p:blipFill>
        <p:spPr>
          <a:xfrm flipV="1">
            <a:off x="1588381" y="3682133"/>
            <a:ext cx="2639327" cy="12429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87C02B-F5B5-44B1-908D-501759A36E7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 flipV="1">
            <a:off x="1588382" y="3682133"/>
            <a:ext cx="2639327" cy="1242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43D5A-9B86-400E-A43E-3B7D080DFE2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0000" r="25146" b="14496"/>
          <a:stretch/>
        </p:blipFill>
        <p:spPr>
          <a:xfrm>
            <a:off x="5844108" y="3659757"/>
            <a:ext cx="2639327" cy="13732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D029B4-1521-47F1-A8E0-4667A8221C7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>
            <a:off x="7798318" y="2460036"/>
            <a:ext cx="2639327" cy="12429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970AA1-A961-478F-8687-D435E6FA8EB8}"/>
              </a:ext>
            </a:extLst>
          </p:cNvPr>
          <p:cNvSpPr txBox="1"/>
          <p:nvPr/>
        </p:nvSpPr>
        <p:spPr>
          <a:xfrm>
            <a:off x="900648" y="2736719"/>
            <a:ext cx="1257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Mum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B47A7B-183B-461F-90C6-83A14A579202}"/>
              </a:ext>
            </a:extLst>
          </p:cNvPr>
          <p:cNvSpPr txBox="1"/>
          <p:nvPr/>
        </p:nvSpPr>
        <p:spPr>
          <a:xfrm>
            <a:off x="4764156" y="2763432"/>
            <a:ext cx="1478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makes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1BD01F-93F5-4B37-B674-15EC16F60AF8}"/>
              </a:ext>
            </a:extLst>
          </p:cNvPr>
          <p:cNvSpPr txBox="1"/>
          <p:nvPr/>
        </p:nvSpPr>
        <p:spPr>
          <a:xfrm>
            <a:off x="2585668" y="3799954"/>
            <a:ext cx="1536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alweys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FB69CC-4E80-489A-B1C7-1F714C5C4BEE}"/>
              </a:ext>
            </a:extLst>
          </p:cNvPr>
          <p:cNvSpPr txBox="1"/>
          <p:nvPr/>
        </p:nvSpPr>
        <p:spPr>
          <a:xfrm>
            <a:off x="7258296" y="3885161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dad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7DBE90-E212-441C-942B-5B48CD36E8D2}"/>
              </a:ext>
            </a:extLst>
          </p:cNvPr>
          <p:cNvSpPr txBox="1"/>
          <p:nvPr/>
        </p:nvSpPr>
        <p:spPr>
          <a:xfrm>
            <a:off x="8831823" y="2471044"/>
            <a:ext cx="1263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some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18269-23B3-440F-9F81-DBAC08965D22}"/>
              </a:ext>
            </a:extLst>
          </p:cNvPr>
          <p:cNvSpPr txBox="1"/>
          <p:nvPr/>
        </p:nvSpPr>
        <p:spPr>
          <a:xfrm>
            <a:off x="2485673" y="4177549"/>
            <a:ext cx="1541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always</a:t>
            </a:r>
            <a:endParaRPr lang="ru-RU" sz="3200" b="1" dirty="0"/>
          </a:p>
        </p:txBody>
      </p:sp>
      <p:sp>
        <p:nvSpPr>
          <p:cNvPr id="28" name="Стрелка: вправо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322FA0-0CA7-4F55-9798-F04E0A94DAA4}"/>
              </a:ext>
            </a:extLst>
          </p:cNvPr>
          <p:cNvSpPr/>
          <p:nvPr/>
        </p:nvSpPr>
        <p:spPr>
          <a:xfrm>
            <a:off x="11229975" y="6076950"/>
            <a:ext cx="838200" cy="6572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F24835-8B65-47F6-ACCF-82E122C4E80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30"/>
            <a:ext cx="12192000" cy="23495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21D6F5F-D9CB-45BC-B948-904526161C2E}"/>
              </a:ext>
            </a:extLst>
          </p:cNvPr>
          <p:cNvSpPr txBox="1"/>
          <p:nvPr/>
        </p:nvSpPr>
        <p:spPr>
          <a:xfrm>
            <a:off x="0" y="-14930"/>
            <a:ext cx="5277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Correct the mistake. Click on the wrong word.</a:t>
            </a:r>
            <a:endParaRPr lang="ru-RU" b="1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B0C4CE9-C44C-4E1F-B8B4-08AF279FA32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0000" r="25146" b="14496"/>
          <a:stretch/>
        </p:blipFill>
        <p:spPr>
          <a:xfrm>
            <a:off x="9562312" y="3640421"/>
            <a:ext cx="2639327" cy="13732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CE572F7-43C5-4CC4-B67B-0CC17CD4E812}"/>
              </a:ext>
            </a:extLst>
          </p:cNvPr>
          <p:cNvSpPr txBox="1"/>
          <p:nvPr/>
        </p:nvSpPr>
        <p:spPr>
          <a:xfrm>
            <a:off x="10881975" y="4092341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tea.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D72A823-C87D-4DB7-B9FB-51593A807A7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167" y="31337"/>
            <a:ext cx="939382" cy="9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48992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agayuschie-shagi-shag-za-shagom-atmosfera-zvuk-42580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agayuschie-shagi-shag-za-shagom-atmosfera-zvuk-42580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hagayuschie-shagi-shag-za-shagom-atmosfera-zvuk-42580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agayuschie-shagi-shag-za-shagom-atmosfera-zvuk-42580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hagayuschie-shagi-shag-za-shagom-atmosfera-zvuk-42580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hagayuschie-shagi-shag-za-shagom-atmosfera-zvuk-42580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zvu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-4.81481E-6 L -6.25E-7 -0.07222 " pathEditMode="relative" rAng="0" ptsTypes="AA">
                                      <p:cBhvr>
                                        <p:cTn id="4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1.85185E-6 L -2.08333E-6 -0.07222 " pathEditMode="relative" rAng="0" ptsTypes="AA">
                                      <p:cBhvr>
                                        <p:cTn id="5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2.22222E-6 L -4.16667E-6 -0.07222 " pathEditMode="relative" rAng="0" ptsTypes="AA">
                                      <p:cBhvr>
                                        <p:cTn id="6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7.40741E-7 L -1.875E-6 -0.07222 " pathEditMode="relative" rAng="0" ptsTypes="AA">
                                      <p:cBhvr>
                                        <p:cTn id="7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1.85185E-6 L -2.08333E-7 -0.07222 " pathEditMode="relative" rAng="0" ptsTypes="AA">
                                      <p:cBhvr>
                                        <p:cTn id="8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5" grpId="0"/>
      <p:bldP spid="28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D9CA041-EFB6-49EA-9B79-D2B716DD2AD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1376"/>
            <a:ext cx="12192000" cy="17866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4D8181-1541-44D5-95ED-482A3E6E9BF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>
            <a:off x="555113" y="2412924"/>
            <a:ext cx="2639327" cy="12429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26EA2F-A4FD-4EEA-A4EE-99A3E9B039B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0000" r="25146" b="14496"/>
          <a:stretch/>
        </p:blipFill>
        <p:spPr>
          <a:xfrm flipV="1">
            <a:off x="5018044" y="2288021"/>
            <a:ext cx="2639327" cy="13732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FF43618-DC82-4AF1-9685-C4929642A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46" t="15360" b="52505"/>
          <a:stretch/>
        </p:blipFill>
        <p:spPr>
          <a:xfrm flipV="1">
            <a:off x="2378717" y="3717008"/>
            <a:ext cx="2639327" cy="12429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87C02B-F5B5-44B1-908D-501759A36E7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 flipV="1">
            <a:off x="2378718" y="3717008"/>
            <a:ext cx="2639327" cy="1242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43D5A-9B86-400E-A43E-3B7D080DFE2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0000" r="25146" b="14496"/>
          <a:stretch/>
        </p:blipFill>
        <p:spPr>
          <a:xfrm>
            <a:off x="7173955" y="3655905"/>
            <a:ext cx="2639327" cy="13732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D029B4-1521-47F1-A8E0-4667A8221C7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>
            <a:off x="9238347" y="2396218"/>
            <a:ext cx="2639327" cy="12429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970AA1-A961-478F-8687-D435E6FA8EB8}"/>
              </a:ext>
            </a:extLst>
          </p:cNvPr>
          <p:cNvSpPr txBox="1"/>
          <p:nvPr/>
        </p:nvSpPr>
        <p:spPr>
          <a:xfrm>
            <a:off x="1655559" y="2694542"/>
            <a:ext cx="104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She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B47A7B-183B-461F-90C6-83A14A579202}"/>
              </a:ext>
            </a:extLst>
          </p:cNvPr>
          <p:cNvSpPr txBox="1"/>
          <p:nvPr/>
        </p:nvSpPr>
        <p:spPr>
          <a:xfrm rot="375785">
            <a:off x="6284733" y="2552823"/>
            <a:ext cx="9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him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1BD01F-93F5-4B37-B674-15EC16F60AF8}"/>
              </a:ext>
            </a:extLst>
          </p:cNvPr>
          <p:cNvSpPr txBox="1"/>
          <p:nvPr/>
        </p:nvSpPr>
        <p:spPr>
          <a:xfrm>
            <a:off x="3388989" y="3931518"/>
            <a:ext cx="1478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makes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FB69CC-4E80-489A-B1C7-1F714C5C4BEE}"/>
              </a:ext>
            </a:extLst>
          </p:cNvPr>
          <p:cNvSpPr txBox="1"/>
          <p:nvPr/>
        </p:nvSpPr>
        <p:spPr>
          <a:xfrm>
            <a:off x="8123936" y="3865034"/>
            <a:ext cx="14464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some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coffee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7DBE90-E212-441C-942B-5B48CD36E8D2}"/>
              </a:ext>
            </a:extLst>
          </p:cNvPr>
          <p:cNvSpPr txBox="1"/>
          <p:nvPr/>
        </p:nvSpPr>
        <p:spPr>
          <a:xfrm>
            <a:off x="10335648" y="2682280"/>
            <a:ext cx="110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now.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18269-23B3-440F-9F81-DBAC08965D22}"/>
              </a:ext>
            </a:extLst>
          </p:cNvPr>
          <p:cNvSpPr txBox="1"/>
          <p:nvPr/>
        </p:nvSpPr>
        <p:spPr>
          <a:xfrm rot="243826">
            <a:off x="2654968" y="4255569"/>
            <a:ext cx="2014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</a:rPr>
              <a:t>is   making</a:t>
            </a:r>
            <a:endParaRPr lang="ru-RU" sz="2800" b="1" dirty="0"/>
          </a:p>
        </p:txBody>
      </p:sp>
      <p:sp>
        <p:nvSpPr>
          <p:cNvPr id="28" name="Стрелка: вправо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322FA0-0CA7-4F55-9798-F04E0A94DAA4}"/>
              </a:ext>
            </a:extLst>
          </p:cNvPr>
          <p:cNvSpPr/>
          <p:nvPr/>
        </p:nvSpPr>
        <p:spPr>
          <a:xfrm>
            <a:off x="11229975" y="6076950"/>
            <a:ext cx="838200" cy="6572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F24835-8B65-47F6-ACCF-82E122C4E80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30"/>
            <a:ext cx="12192000" cy="23495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21D6F5F-D9CB-45BC-B948-904526161C2E}"/>
              </a:ext>
            </a:extLst>
          </p:cNvPr>
          <p:cNvSpPr txBox="1"/>
          <p:nvPr/>
        </p:nvSpPr>
        <p:spPr>
          <a:xfrm>
            <a:off x="0" y="-14930"/>
            <a:ext cx="5277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Correct the mistake. Click on the wrong word.</a:t>
            </a:r>
            <a:endParaRPr lang="ru-RU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CC5623E-16CC-4ED3-87CF-04C35F8A49A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167" y="31337"/>
            <a:ext cx="939382" cy="9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agayuschie-shagi-shag-za-shagom-atmosfera-zvuk-42580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agayuschie-shagi-shag-za-shagom-atmosfera-zvuk-42580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hagayuschie-shagi-shag-za-shagom-atmosfera-zvuk-42580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agayuschie-shagi-shag-za-shagom-atmosfera-zvuk-42580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hagayuschie-shagi-shag-za-shagom-atmosfera-zvuk-42580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zvu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4.81481E-6 L 4.16667E-6 -0.07222 " pathEditMode="relative" rAng="0" ptsTypes="AA">
                                      <p:cBhvr>
                                        <p:cTn id="4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2.96296E-6 L -2.08333E-7 -0.07222 " pathEditMode="relative" rAng="0" ptsTypes="AA">
                                      <p:cBhvr>
                                        <p:cTn id="5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3.7037E-7 L -1.04167E-6 -0.07222 " pathEditMode="relative" rAng="0" ptsTypes="AA">
                                      <p:cBhvr>
                                        <p:cTn id="6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3.7037E-6 L 1.04167E-6 -0.07223 " pathEditMode="relative" rAng="0" ptsTypes="AA">
                                      <p:cBhvr>
                                        <p:cTn id="7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5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D9CA041-EFB6-49EA-9B79-D2B716DD2AD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1376"/>
            <a:ext cx="12192000" cy="17866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4D8181-1541-44D5-95ED-482A3E6E9BF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>
            <a:off x="555113" y="2412924"/>
            <a:ext cx="2639327" cy="12429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26EA2F-A4FD-4EEA-A4EE-99A3E9B039B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0000" r="25146" b="14496"/>
          <a:stretch/>
        </p:blipFill>
        <p:spPr>
          <a:xfrm flipV="1">
            <a:off x="5018044" y="2288021"/>
            <a:ext cx="2639327" cy="13732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FF43618-DC82-4AF1-9685-C4929642A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5146" t="15360" b="52505"/>
          <a:stretch/>
        </p:blipFill>
        <p:spPr>
          <a:xfrm flipV="1">
            <a:off x="7334847" y="3698082"/>
            <a:ext cx="2639327" cy="12429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87C02B-F5B5-44B1-908D-501759A36E7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 flipV="1">
            <a:off x="7334848" y="3698082"/>
            <a:ext cx="2639327" cy="1242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43D5A-9B86-400E-A43E-3B7D080DFE2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0000" r="25146" b="14496"/>
          <a:stretch/>
        </p:blipFill>
        <p:spPr>
          <a:xfrm>
            <a:off x="2701240" y="3639199"/>
            <a:ext cx="2639327" cy="13732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D029B4-1521-47F1-A8E0-4667A8221C7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>
            <a:off x="9238347" y="2396218"/>
            <a:ext cx="2639327" cy="12429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970AA1-A961-478F-8687-D435E6FA8EB8}"/>
              </a:ext>
            </a:extLst>
          </p:cNvPr>
          <p:cNvSpPr txBox="1"/>
          <p:nvPr/>
        </p:nvSpPr>
        <p:spPr>
          <a:xfrm>
            <a:off x="1706119" y="2412924"/>
            <a:ext cx="12270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boys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B47A7B-183B-461F-90C6-83A14A579202}"/>
              </a:ext>
            </a:extLst>
          </p:cNvPr>
          <p:cNvSpPr txBox="1"/>
          <p:nvPr/>
        </p:nvSpPr>
        <p:spPr>
          <a:xfrm rot="375785">
            <a:off x="6225263" y="2552823"/>
            <a:ext cx="111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play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1BD01F-93F5-4B37-B674-15EC16F60AF8}"/>
              </a:ext>
            </a:extLst>
          </p:cNvPr>
          <p:cNvSpPr txBox="1"/>
          <p:nvPr/>
        </p:nvSpPr>
        <p:spPr>
          <a:xfrm>
            <a:off x="8195878" y="3923019"/>
            <a:ext cx="1687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footboll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FB69CC-4E80-489A-B1C7-1F714C5C4BEE}"/>
              </a:ext>
            </a:extLst>
          </p:cNvPr>
          <p:cNvSpPr txBox="1"/>
          <p:nvPr/>
        </p:nvSpPr>
        <p:spPr>
          <a:xfrm>
            <a:off x="3682611" y="4086549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usually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7DBE90-E212-441C-942B-5B48CD36E8D2}"/>
              </a:ext>
            </a:extLst>
          </p:cNvPr>
          <p:cNvSpPr txBox="1"/>
          <p:nvPr/>
        </p:nvSpPr>
        <p:spPr>
          <a:xfrm>
            <a:off x="10328457" y="2393543"/>
            <a:ext cx="13206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 the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park.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18269-23B3-440F-9F81-DBAC08965D22}"/>
              </a:ext>
            </a:extLst>
          </p:cNvPr>
          <p:cNvSpPr txBox="1"/>
          <p:nvPr/>
        </p:nvSpPr>
        <p:spPr>
          <a:xfrm>
            <a:off x="8207998" y="4259594"/>
            <a:ext cx="1492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</a:rPr>
              <a:t>football</a:t>
            </a:r>
            <a:endParaRPr lang="ru-RU" sz="2800" b="1" dirty="0"/>
          </a:p>
        </p:txBody>
      </p:sp>
      <p:sp>
        <p:nvSpPr>
          <p:cNvPr id="28" name="Стрелка: вправо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322FA0-0CA7-4F55-9798-F04E0A94DAA4}"/>
              </a:ext>
            </a:extLst>
          </p:cNvPr>
          <p:cNvSpPr/>
          <p:nvPr/>
        </p:nvSpPr>
        <p:spPr>
          <a:xfrm>
            <a:off x="11229975" y="6076950"/>
            <a:ext cx="838200" cy="6572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F24835-8B65-47F6-ACCF-82E122C4E80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30"/>
            <a:ext cx="12192000" cy="23495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21D6F5F-D9CB-45BC-B948-904526161C2E}"/>
              </a:ext>
            </a:extLst>
          </p:cNvPr>
          <p:cNvSpPr txBox="1"/>
          <p:nvPr/>
        </p:nvSpPr>
        <p:spPr>
          <a:xfrm>
            <a:off x="0" y="-14930"/>
            <a:ext cx="5277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Correct the mistake. Click on the wrong word.</a:t>
            </a:r>
            <a:endParaRPr lang="ru-RU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7ED7DC0-81B4-4084-91EA-77E600BF63F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167" y="31337"/>
            <a:ext cx="939382" cy="9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9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agayuschie-shagi-shag-za-shagom-atmosfera-zvuk-42580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agayuschie-shagi-shag-za-shagom-atmosfera-zvuk-42580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hagayuschie-shagi-shag-za-shagom-atmosfera-zvuk-42580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agayuschie-shagi-shag-za-shagom-atmosfera-zvuk-42580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hagayuschie-shagi-shag-za-shagom-atmosfera-zvuk-42580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zvu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07407E-6 L -4.375E-6 -0.07222 " pathEditMode="relative" rAng="0" ptsTypes="AA">
                                      <p:cBhvr>
                                        <p:cTn id="4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2.96296E-6 L -2.08333E-7 -0.07222 " pathEditMode="relative" rAng="0" ptsTypes="AA">
                                      <p:cBhvr>
                                        <p:cTn id="5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4.07407E-6 L 2.08333E-6 -0.07223 " pathEditMode="relative" rAng="0" ptsTypes="AA">
                                      <p:cBhvr>
                                        <p:cTn id="6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3.7037E-6 L -2.08333E-6 -0.07223 " pathEditMode="relative" rAng="0" ptsTypes="AA">
                                      <p:cBhvr>
                                        <p:cTn id="7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5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D9CA041-EFB6-49EA-9B79-D2B716DD2A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1376"/>
            <a:ext cx="12192000" cy="17866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4D8181-1541-44D5-95ED-482A3E6E9BF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>
            <a:off x="555113" y="2412924"/>
            <a:ext cx="2639327" cy="12429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26EA2F-A4FD-4EEA-A4EE-99A3E9B039B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0000" r="25146" b="14496"/>
          <a:stretch/>
        </p:blipFill>
        <p:spPr>
          <a:xfrm>
            <a:off x="2544870" y="3655905"/>
            <a:ext cx="2639327" cy="13732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FF43618-DC82-4AF1-9685-C4929642A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46" t="15360" b="52505"/>
          <a:stretch/>
        </p:blipFill>
        <p:spPr>
          <a:xfrm>
            <a:off x="4896729" y="2412924"/>
            <a:ext cx="2639327" cy="12429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87C02B-F5B5-44B1-908D-501759A36E7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>
            <a:off x="4896730" y="2412924"/>
            <a:ext cx="2639327" cy="1242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43D5A-9B86-400E-A43E-3B7D080DFE2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0000" r="25146" b="14496"/>
          <a:stretch/>
        </p:blipFill>
        <p:spPr>
          <a:xfrm>
            <a:off x="7173955" y="3655905"/>
            <a:ext cx="2639327" cy="13732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D029B4-1521-47F1-A8E0-4667A8221C7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>
            <a:off x="9238347" y="2396218"/>
            <a:ext cx="2639327" cy="12429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970AA1-A961-478F-8687-D435E6FA8EB8}"/>
              </a:ext>
            </a:extLst>
          </p:cNvPr>
          <p:cNvSpPr txBox="1"/>
          <p:nvPr/>
        </p:nvSpPr>
        <p:spPr>
          <a:xfrm>
            <a:off x="1655559" y="2694542"/>
            <a:ext cx="1020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B47A7B-183B-461F-90C6-83A14A579202}"/>
              </a:ext>
            </a:extLst>
          </p:cNvPr>
          <p:cNvSpPr txBox="1"/>
          <p:nvPr/>
        </p:nvSpPr>
        <p:spPr>
          <a:xfrm>
            <a:off x="3864533" y="3890500"/>
            <a:ext cx="1153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baby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1BD01F-93F5-4B37-B674-15EC16F60AF8}"/>
              </a:ext>
            </a:extLst>
          </p:cNvPr>
          <p:cNvSpPr txBox="1"/>
          <p:nvPr/>
        </p:nvSpPr>
        <p:spPr>
          <a:xfrm>
            <a:off x="5853636" y="2530749"/>
            <a:ext cx="1480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sleeps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FB69CC-4E80-489A-B1C7-1F714C5C4BEE}"/>
              </a:ext>
            </a:extLst>
          </p:cNvPr>
          <p:cNvSpPr txBox="1"/>
          <p:nvPr/>
        </p:nvSpPr>
        <p:spPr>
          <a:xfrm>
            <a:off x="8281378" y="4080853"/>
            <a:ext cx="112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right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7DBE90-E212-441C-942B-5B48CD36E8D2}"/>
              </a:ext>
            </a:extLst>
          </p:cNvPr>
          <p:cNvSpPr txBox="1"/>
          <p:nvPr/>
        </p:nvSpPr>
        <p:spPr>
          <a:xfrm>
            <a:off x="10399443" y="2694542"/>
            <a:ext cx="110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now.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18269-23B3-440F-9F81-DBAC08965D22}"/>
              </a:ext>
            </a:extLst>
          </p:cNvPr>
          <p:cNvSpPr txBox="1"/>
          <p:nvPr/>
        </p:nvSpPr>
        <p:spPr>
          <a:xfrm rot="188777">
            <a:off x="5245136" y="2853913"/>
            <a:ext cx="2225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</a:rPr>
              <a:t>is   sleeping</a:t>
            </a:r>
            <a:endParaRPr lang="ru-RU" sz="2800" b="1" dirty="0"/>
          </a:p>
        </p:txBody>
      </p:sp>
      <p:sp>
        <p:nvSpPr>
          <p:cNvPr id="28" name="Стрелка: вправо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322FA0-0CA7-4F55-9798-F04E0A94DAA4}"/>
              </a:ext>
            </a:extLst>
          </p:cNvPr>
          <p:cNvSpPr/>
          <p:nvPr/>
        </p:nvSpPr>
        <p:spPr>
          <a:xfrm>
            <a:off x="11229975" y="6076950"/>
            <a:ext cx="838200" cy="6572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F24835-8B65-47F6-ACCF-82E122C4E8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30"/>
            <a:ext cx="12192000" cy="23495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21D6F5F-D9CB-45BC-B948-904526161C2E}"/>
              </a:ext>
            </a:extLst>
          </p:cNvPr>
          <p:cNvSpPr txBox="1"/>
          <p:nvPr/>
        </p:nvSpPr>
        <p:spPr>
          <a:xfrm>
            <a:off x="0" y="-14930"/>
            <a:ext cx="5277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Correct the mistake. Click on the wrong word.</a:t>
            </a:r>
            <a:endParaRPr lang="ru-RU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786CE5-E920-4279-B366-351E3197CEA4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196" y="56690"/>
            <a:ext cx="939382" cy="9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7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agayuschie-shagi-shag-za-shagom-atmosfera-zvuk-42580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agayuschie-shagi-shag-za-shagom-atmosfera-zvuk-42580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hagayuschie-shagi-shag-za-shagom-atmosfera-zvuk-42580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agayuschie-shagi-shag-za-shagom-atmosfera-zvuk-42580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hagayuschie-shagi-shag-za-shagom-atmosfera-zvuk-42580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zvu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4.81481E-6 L -4.16667E-6 -0.07222 " pathEditMode="relative" rAng="0" ptsTypes="AA">
                                      <p:cBhvr>
                                        <p:cTn id="4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3.7037E-6 L -2.70833E-6 -0.07222 " pathEditMode="relative" rAng="0" ptsTypes="AA">
                                      <p:cBhvr>
                                        <p:cTn id="5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1.48148E-6 L -8.33333E-7 -0.07222 " pathEditMode="relative" rAng="0" ptsTypes="AA">
                                      <p:cBhvr>
                                        <p:cTn id="6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3.33333E-6 L 2.70833E-6 -0.07223 " pathEditMode="relative" rAng="0" ptsTypes="AA">
                                      <p:cBhvr>
                                        <p:cTn id="7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5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D9CA041-EFB6-49EA-9B79-D2B716DD2AD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89EF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1376"/>
            <a:ext cx="12192000" cy="17866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4D8181-1541-44D5-95ED-482A3E6E9BF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>
            <a:off x="555113" y="2412924"/>
            <a:ext cx="2639327" cy="12429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26EA2F-A4FD-4EEA-A4EE-99A3E9B039B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0000" r="25146" b="14496"/>
          <a:stretch/>
        </p:blipFill>
        <p:spPr>
          <a:xfrm flipV="1">
            <a:off x="5018044" y="2288021"/>
            <a:ext cx="2639327" cy="13732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FF43618-DC82-4AF1-9685-C4929642A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5146" t="15360" b="52505"/>
          <a:stretch/>
        </p:blipFill>
        <p:spPr>
          <a:xfrm flipV="1">
            <a:off x="2378717" y="3717008"/>
            <a:ext cx="2639327" cy="12429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87C02B-F5B5-44B1-908D-501759A36E7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 flipV="1">
            <a:off x="2378718" y="3717008"/>
            <a:ext cx="2639327" cy="1242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43D5A-9B86-400E-A43E-3B7D080DFE2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0000" r="25146" b="14496"/>
          <a:stretch/>
        </p:blipFill>
        <p:spPr>
          <a:xfrm>
            <a:off x="7173955" y="3655905"/>
            <a:ext cx="2639327" cy="13732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D029B4-1521-47F1-A8E0-4667A8221C7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46" t="15360" b="52505"/>
          <a:stretch/>
        </p:blipFill>
        <p:spPr>
          <a:xfrm>
            <a:off x="9238347" y="2396218"/>
            <a:ext cx="2639327" cy="12429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970AA1-A961-478F-8687-D435E6FA8EB8}"/>
              </a:ext>
            </a:extLst>
          </p:cNvPr>
          <p:cNvSpPr txBox="1"/>
          <p:nvPr/>
        </p:nvSpPr>
        <p:spPr>
          <a:xfrm>
            <a:off x="1799598" y="2390353"/>
            <a:ext cx="10625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girls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B47A7B-183B-461F-90C6-83A14A579202}"/>
              </a:ext>
            </a:extLst>
          </p:cNvPr>
          <p:cNvSpPr txBox="1"/>
          <p:nvPr/>
        </p:nvSpPr>
        <p:spPr>
          <a:xfrm rot="375785">
            <a:off x="5967628" y="2583601"/>
            <a:ext cx="1631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playing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1BD01F-93F5-4B37-B674-15EC16F60AF8}"/>
              </a:ext>
            </a:extLst>
          </p:cNvPr>
          <p:cNvSpPr txBox="1"/>
          <p:nvPr/>
        </p:nvSpPr>
        <p:spPr>
          <a:xfrm>
            <a:off x="4007974" y="3766837"/>
            <a:ext cx="55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is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FB69CC-4E80-489A-B1C7-1F714C5C4BEE}"/>
              </a:ext>
            </a:extLst>
          </p:cNvPr>
          <p:cNvSpPr txBox="1"/>
          <p:nvPr/>
        </p:nvSpPr>
        <p:spPr>
          <a:xfrm>
            <a:off x="8255272" y="4071253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tennis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7DBE90-E212-441C-942B-5B48CD36E8D2}"/>
              </a:ext>
            </a:extLst>
          </p:cNvPr>
          <p:cNvSpPr txBox="1"/>
          <p:nvPr/>
        </p:nvSpPr>
        <p:spPr>
          <a:xfrm>
            <a:off x="10392402" y="2465973"/>
            <a:ext cx="110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now.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18269-23B3-440F-9F81-DBAC08965D22}"/>
              </a:ext>
            </a:extLst>
          </p:cNvPr>
          <p:cNvSpPr txBox="1"/>
          <p:nvPr/>
        </p:nvSpPr>
        <p:spPr>
          <a:xfrm>
            <a:off x="3434436" y="4223906"/>
            <a:ext cx="923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</a:rPr>
              <a:t>are</a:t>
            </a:r>
            <a:endParaRPr lang="ru-RU" sz="3600" b="1" dirty="0"/>
          </a:p>
        </p:txBody>
      </p:sp>
      <p:sp>
        <p:nvSpPr>
          <p:cNvPr id="28" name="Стрелка: вправо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322FA0-0CA7-4F55-9798-F04E0A94DAA4}"/>
              </a:ext>
            </a:extLst>
          </p:cNvPr>
          <p:cNvSpPr/>
          <p:nvPr/>
        </p:nvSpPr>
        <p:spPr>
          <a:xfrm>
            <a:off x="11229975" y="6076950"/>
            <a:ext cx="838200" cy="6572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F24835-8B65-47F6-ACCF-82E122C4E80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89EF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30"/>
            <a:ext cx="12192000" cy="23495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21D6F5F-D9CB-45BC-B948-904526161C2E}"/>
              </a:ext>
            </a:extLst>
          </p:cNvPr>
          <p:cNvSpPr txBox="1"/>
          <p:nvPr/>
        </p:nvSpPr>
        <p:spPr>
          <a:xfrm>
            <a:off x="0" y="-14930"/>
            <a:ext cx="5277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Correct the mistake. Click on the wrong word.</a:t>
            </a:r>
            <a:endParaRPr lang="ru-RU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DEDC5BD-D6CC-4B5C-B733-22D30843276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89EF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167" y="31337"/>
            <a:ext cx="939382" cy="9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9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agayuschie-shagi-shag-za-shagom-atmosfera-zvuk-42580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agayuschie-shagi-shag-za-shagom-atmosfera-zvuk-42580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hagayuschie-shagi-shag-za-shagom-atmosfera-zvuk-42580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agayuschie-shagi-shag-za-shagom-atmosfera-zvuk-42580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hagayuschie-shagi-shag-za-shagom-atmosfera-zvuk-42580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zvu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3.33333E-6 L 4.16667E-6 -0.07222 " pathEditMode="relative" rAng="0" ptsTypes="AA">
                                      <p:cBhvr>
                                        <p:cTn id="4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2.96296E-6 L -2.08333E-7 -0.07222 " pathEditMode="relative" rAng="0" ptsTypes="AA">
                                      <p:cBhvr>
                                        <p:cTn id="5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2.59259E-6 L 4.375E-6 -0.07222 " pathEditMode="relative" rAng="0" ptsTypes="AA">
                                      <p:cBhvr>
                                        <p:cTn id="6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3.33333E-6 L 3.54167E-6 -0.07222 " pathEditMode="relative" rAng="0" ptsTypes="AA">
                                      <p:cBhvr>
                                        <p:cTn id="7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vuk2 (1)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5" grpId="0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169</Words>
  <Application>Microsoft Office PowerPoint</Application>
  <PresentationFormat>Широкоэкранный</PresentationFormat>
  <Paragraphs>72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Павлова О.А.</dc:creator>
  <cp:lastModifiedBy>Павлова О.А.</cp:lastModifiedBy>
  <cp:revision>4</cp:revision>
  <dcterms:created xsi:type="dcterms:W3CDTF">2021-10-19T08:24:48Z</dcterms:created>
  <dcterms:modified xsi:type="dcterms:W3CDTF">2021-10-19T09:47:12Z</dcterms:modified>
</cp:coreProperties>
</file>