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12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19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23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4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64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5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0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2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4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39CB-3F4D-4DA0-B4EF-493D866FC323}" type="datetimeFigureOut">
              <a:rPr lang="fr-FR" smtClean="0"/>
              <a:t>27/01/2025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0F82F1-521C-4AF0-B4FB-3D1CB2FBC1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96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5FC7D-7F28-5686-6940-DDFDC3DEB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Le vrai, le faux de l’évolution humaine</a:t>
            </a:r>
          </a:p>
        </p:txBody>
      </p:sp>
    </p:spTree>
    <p:extLst>
      <p:ext uri="{BB962C8B-B14F-4D97-AF65-F5344CB8AC3E}">
        <p14:creationId xmlns:p14="http://schemas.microsoft.com/office/powerpoint/2010/main" val="32962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1000E-78E0-30B8-7FC6-AF3B1F5E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place de l’homme dans le vivant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172DDC-EF60-AB01-8C5E-A702FBE4B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2095284"/>
            <a:ext cx="4962525" cy="1872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802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AEDA0-C8CA-C207-E704-E5E65FBD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L’être humain est un singe: vrai ou faux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B0C6F9B-5AF4-1B60-58CA-5C73AF43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46" y="2001520"/>
            <a:ext cx="2281666" cy="477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0FF854-BEFB-373A-A454-52BD44798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552" y="2001520"/>
            <a:ext cx="6124575" cy="3343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4BD09D-3E0C-48D7-38EE-D819D7144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347" y="5187503"/>
            <a:ext cx="4606908" cy="1597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D28EDE-A970-10C3-B03A-C05CC1EFC26B}"/>
              </a:ext>
            </a:extLst>
          </p:cNvPr>
          <p:cNvSpPr/>
          <p:nvPr/>
        </p:nvSpPr>
        <p:spPr>
          <a:xfrm>
            <a:off x="629920" y="325120"/>
            <a:ext cx="10007600" cy="1188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L’être humain est un singe: vrai ou faux</a:t>
            </a:r>
          </a:p>
        </p:txBody>
      </p:sp>
    </p:spTree>
    <p:extLst>
      <p:ext uri="{BB962C8B-B14F-4D97-AF65-F5344CB8AC3E}">
        <p14:creationId xmlns:p14="http://schemas.microsoft.com/office/powerpoint/2010/main" val="236104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AB9B2-346D-269B-961E-8E2A2AEC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57" y="164439"/>
            <a:ext cx="4218303" cy="1430681"/>
          </a:xfrm>
        </p:spPr>
        <p:txBody>
          <a:bodyPr>
            <a:normAutofit/>
          </a:bodyPr>
          <a:lstStyle/>
          <a:p>
            <a:r>
              <a:rPr lang="fr-FR" dirty="0"/>
              <a:t>On ne peut pas définir de race chez les humain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A55DBB-B603-8149-142C-E9E1C427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431" y="19899"/>
            <a:ext cx="4395289" cy="27372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AD51A0-C526-4AFE-49F4-B6158E341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03" y="2686023"/>
            <a:ext cx="4396117" cy="36253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DD87E9-45FA-BA57-020C-274510C4C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7" y="2189926"/>
            <a:ext cx="5762625" cy="1600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C97FA9-52AF-5BED-983F-7A40AD7F1790}"/>
              </a:ext>
            </a:extLst>
          </p:cNvPr>
          <p:cNvSpPr/>
          <p:nvPr/>
        </p:nvSpPr>
        <p:spPr>
          <a:xfrm>
            <a:off x="262257" y="180975"/>
            <a:ext cx="5014593" cy="146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On ne peut pas définir de race chez les humain ? </a:t>
            </a:r>
          </a:p>
        </p:txBody>
      </p:sp>
    </p:spTree>
    <p:extLst>
      <p:ext uri="{BB962C8B-B14F-4D97-AF65-F5344CB8AC3E}">
        <p14:creationId xmlns:p14="http://schemas.microsoft.com/office/powerpoint/2010/main" val="144149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E158A-5968-E978-0835-0AF51E93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</a:t>
            </a:r>
            <a:r>
              <a:rPr lang="fr-FR" dirty="0" err="1"/>
              <a:t>espece</a:t>
            </a:r>
            <a:r>
              <a:rPr lang="fr-FR" dirty="0"/>
              <a:t> humaine est la plus </a:t>
            </a:r>
            <a:r>
              <a:rPr lang="fr-FR" dirty="0" err="1"/>
              <a:t>evoluée</a:t>
            </a:r>
            <a:r>
              <a:rPr lang="fr-FR" dirty="0"/>
              <a:t>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88CAE1-9DAB-E38D-9CCF-05C5E7A80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26602"/>
            <a:ext cx="5724525" cy="34956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5992E2-5E25-855D-9703-C90B40503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029" y="1955165"/>
            <a:ext cx="3552825" cy="4248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29BB69-FCCC-CE98-DBE2-F3FEE0780FE6}"/>
              </a:ext>
            </a:extLst>
          </p:cNvPr>
          <p:cNvSpPr/>
          <p:nvPr/>
        </p:nvSpPr>
        <p:spPr>
          <a:xfrm>
            <a:off x="1381125" y="838200"/>
            <a:ext cx="9673729" cy="933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L’espece humaine est la plus evoluée ?</a:t>
            </a:r>
          </a:p>
        </p:txBody>
      </p:sp>
    </p:spTree>
    <p:extLst>
      <p:ext uri="{BB962C8B-B14F-4D97-AF65-F5344CB8AC3E}">
        <p14:creationId xmlns:p14="http://schemas.microsoft.com/office/powerpoint/2010/main" val="426503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B1DE2-BAE3-4FFE-4842-0A5EBC8A2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316839"/>
            <a:ext cx="9603275" cy="1049235"/>
          </a:xfrm>
        </p:spPr>
        <p:txBody>
          <a:bodyPr/>
          <a:lstStyle/>
          <a:p>
            <a:r>
              <a:rPr lang="fr-FR" dirty="0"/>
              <a:t>Un petit fragment de mâchoire peut suffire a définir une nouvelle </a:t>
            </a:r>
            <a:r>
              <a:rPr lang="fr-FR" dirty="0" err="1"/>
              <a:t>espece</a:t>
            </a:r>
            <a:r>
              <a:rPr lang="fr-FR" dirty="0"/>
              <a:t>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46FD7E-B15E-65C8-E8E4-20FA2249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680113"/>
            <a:ext cx="7821612" cy="49991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E52265-C111-E90D-6F5C-B45F937B1911}"/>
              </a:ext>
            </a:extLst>
          </p:cNvPr>
          <p:cNvSpPr/>
          <p:nvPr/>
        </p:nvSpPr>
        <p:spPr>
          <a:xfrm>
            <a:off x="1320800" y="342900"/>
            <a:ext cx="9728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petit fragment de mâchoire peut suffire a définir une nouvelle espèce ?</a:t>
            </a:r>
          </a:p>
        </p:txBody>
      </p:sp>
    </p:spTree>
    <p:extLst>
      <p:ext uri="{BB962C8B-B14F-4D97-AF65-F5344CB8AC3E}">
        <p14:creationId xmlns:p14="http://schemas.microsoft.com/office/powerpoint/2010/main" val="223886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E5450-06D4-27B1-C8CA-DFF7D8E5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  toi !</a:t>
            </a:r>
          </a:p>
        </p:txBody>
      </p:sp>
    </p:spTree>
    <p:extLst>
      <p:ext uri="{BB962C8B-B14F-4D97-AF65-F5344CB8AC3E}">
        <p14:creationId xmlns:p14="http://schemas.microsoft.com/office/powerpoint/2010/main" val="135190994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</TotalTime>
  <Words>99</Words>
  <Application>Microsoft Office PowerPoint</Application>
  <PresentationFormat>Grand écran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Galerie</vt:lpstr>
      <vt:lpstr>Le vrai, le faux de l’évolution humaine</vt:lpstr>
      <vt:lpstr>La place de l’homme dans le vivant </vt:lpstr>
      <vt:lpstr>L’être humain est un singe: vrai ou faux</vt:lpstr>
      <vt:lpstr>On ne peut pas définir de race chez les humain ? </vt:lpstr>
      <vt:lpstr>L’espece humaine est la plus evoluée ?</vt:lpstr>
      <vt:lpstr>Un petit fragment de mâchoire peut suffire a définir une nouvelle espece ?</vt:lpstr>
      <vt:lpstr>A  toi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vrai, le faux de l’évolution humaine</dc:title>
  <dc:creator>sophie.boutin-puech</dc:creator>
  <cp:lastModifiedBy>Sophie BOUTIN-PUECH</cp:lastModifiedBy>
  <cp:revision>1</cp:revision>
  <dcterms:created xsi:type="dcterms:W3CDTF">2023-07-26T13:44:01Z</dcterms:created>
  <dcterms:modified xsi:type="dcterms:W3CDTF">2025-01-27T08:28:35Z</dcterms:modified>
</cp:coreProperties>
</file>