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9" r:id="rId4"/>
    <p:sldId id="276" r:id="rId5"/>
    <p:sldId id="274" r:id="rId6"/>
    <p:sldId id="280" r:id="rId7"/>
    <p:sldId id="286" r:id="rId8"/>
    <p:sldId id="282" r:id="rId9"/>
    <p:sldId id="283" r:id="rId10"/>
    <p:sldId id="288" r:id="rId11"/>
    <p:sldId id="287" r:id="rId12"/>
    <p:sldId id="281" r:id="rId13"/>
    <p:sldId id="28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1000" y="469117"/>
            <a:ext cx="579029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Физкультурно-</a:t>
            </a:r>
          </a:p>
          <a:p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оздоровительная </a:t>
            </a:r>
          </a:p>
          <a:p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в ДОУ в средней группе «Почемучки»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Выполнила воспитатель: Беломестнова К.Л.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E99FC-C52E-D782-5C6E-543B3ED9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64FCCC-742E-AC68-EB63-327FEE41E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586378-8288-935A-8F42-E9C8308FF5F8}"/>
              </a:ext>
            </a:extLst>
          </p:cNvPr>
          <p:cNvSpPr/>
          <p:nvPr/>
        </p:nvSpPr>
        <p:spPr>
          <a:xfrm rot="10800000" flipV="1">
            <a:off x="2470357" y="484341"/>
            <a:ext cx="6116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улице.</a:t>
            </a:r>
            <a:endParaRPr lang="ru-RU" altLang="ru-RU" sz="2400" dirty="0">
              <a:solidFill>
                <a:schemeClr val="accent5"/>
              </a:solidFill>
            </a:endParaRPr>
          </a:p>
          <a:p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770FA8-5580-2E7B-0DC4-EF7783520CC8}"/>
              </a:ext>
            </a:extLst>
          </p:cNvPr>
          <p:cNvSpPr/>
          <p:nvPr/>
        </p:nvSpPr>
        <p:spPr>
          <a:xfrm>
            <a:off x="10504084" y="1384197"/>
            <a:ext cx="404172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5BC92B-8F4F-89AE-092B-DA4F0A71A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3" y="1799679"/>
            <a:ext cx="4667793" cy="35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9CA9-F022-1AF9-6043-6D23AB54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D52BF-9978-D026-0E0F-B41F05260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04C40D-F1CB-10B5-558D-534A7976DC3D}"/>
              </a:ext>
            </a:extLst>
          </p:cNvPr>
          <p:cNvSpPr/>
          <p:nvPr/>
        </p:nvSpPr>
        <p:spPr>
          <a:xfrm rot="10800000" flipV="1">
            <a:off x="2078471" y="1124005"/>
            <a:ext cx="61162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двигательного и оздоровительного (адаптивного или восстановительного) режима дошкольников необходимо проводить дополнительные занятия по физической культуре и спорту в виде физкультурно-оздоровительной и спортивно-массовой работы. Для полноценного развития детям нужно двигаться, бегать, прыгать, т.е. выполнять определенный двигательный режим (суточный и недельный). Выявлять и развивать спортивные наклонности у детей.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67CEAF-85ED-A97C-E3EB-127835CD0DF5}"/>
              </a:ext>
            </a:extLst>
          </p:cNvPr>
          <p:cNvSpPr/>
          <p:nvPr/>
        </p:nvSpPr>
        <p:spPr>
          <a:xfrm>
            <a:off x="10504084" y="1384197"/>
            <a:ext cx="404172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907E-1736-D81B-F1EA-C1B41D30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507B17-0F9F-0D44-AC76-10A519F3C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606A51-D488-AE4B-5012-1630CAACAD54}"/>
              </a:ext>
            </a:extLst>
          </p:cNvPr>
          <p:cNvSpPr/>
          <p:nvPr/>
        </p:nvSpPr>
        <p:spPr>
          <a:xfrm rot="10800000" flipV="1">
            <a:off x="2531317" y="355278"/>
            <a:ext cx="6116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среда, организованная в детском саду, способствует эмоциональному благополучию ребенка, создает у него чувство уверенности в себе и защищенности</a:t>
            </a:r>
            <a:r>
              <a:rPr lang="ru-RU" alt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accent5"/>
              </a:solidFill>
            </a:endParaRPr>
          </a:p>
          <a:p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404416-4A46-B4F5-7DBD-FF7FEF5D40F0}"/>
              </a:ext>
            </a:extLst>
          </p:cNvPr>
          <p:cNvSpPr/>
          <p:nvPr/>
        </p:nvSpPr>
        <p:spPr>
          <a:xfrm>
            <a:off x="10504084" y="1384197"/>
            <a:ext cx="404172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A25D0-C156-EE2F-6DEA-91B00566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490652"/>
            <a:ext cx="49174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2D127-8515-F7E2-7EA3-F6C49BE32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9DFAF-8AA6-526D-1BEE-4C0F69966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2E7FD1-6E7B-13F2-1FFA-5B429CEE7D46}"/>
              </a:ext>
            </a:extLst>
          </p:cNvPr>
          <p:cNvSpPr/>
          <p:nvPr/>
        </p:nvSpPr>
        <p:spPr>
          <a:xfrm rot="10800000" flipV="1">
            <a:off x="2531317" y="1093941"/>
            <a:ext cx="6116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accent5"/>
              </a:solidFill>
            </a:endParaRPr>
          </a:p>
          <a:p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48639C-4960-1AAD-770B-F2C0ACE66F6D}"/>
              </a:ext>
            </a:extLst>
          </p:cNvPr>
          <p:cNvSpPr/>
          <p:nvPr/>
        </p:nvSpPr>
        <p:spPr>
          <a:xfrm>
            <a:off x="10504084" y="1384197"/>
            <a:ext cx="404172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AF1680-2F89-2285-9D5B-7B91DA6D1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09808"/>
              </p:ext>
            </p:extLst>
          </p:nvPr>
        </p:nvGraphicFramePr>
        <p:xfrm>
          <a:off x="1878510" y="992777"/>
          <a:ext cx="6760393" cy="4937761"/>
        </p:xfrm>
        <a:graphic>
          <a:graphicData uri="http://schemas.openxmlformats.org/drawingml/2006/table">
            <a:tbl>
              <a:tblPr/>
              <a:tblGrid>
                <a:gridCol w="1563688">
                  <a:extLst>
                    <a:ext uri="{9D8B030D-6E8A-4147-A177-3AD203B41FA5}">
                      <a16:colId xmlns:a16="http://schemas.microsoft.com/office/drawing/2014/main" val="2550350037"/>
                    </a:ext>
                  </a:extLst>
                </a:gridCol>
                <a:gridCol w="5196705">
                  <a:extLst>
                    <a:ext uri="{9D8B030D-6E8A-4147-A177-3AD203B41FA5}">
                      <a16:colId xmlns:a16="http://schemas.microsoft.com/office/drawing/2014/main" val="1779772304"/>
                    </a:ext>
                  </a:extLst>
                </a:gridCol>
              </a:tblGrid>
              <a:tr h="61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Музыкально-спортивный праздник «День знаний»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здоровья  «Мы растем здоровыми»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082620"/>
                  </a:ext>
                </a:extLst>
              </a:tr>
              <a:tr h="30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«Осенние старты»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175918"/>
                  </a:ext>
                </a:extLst>
              </a:tr>
              <a:tr h="30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Спортивное развлечение по ПДД  «Мы пешеходы»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881278"/>
                  </a:ext>
                </a:extLst>
              </a:tr>
              <a:tr h="30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«Белая, пушистая»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405944"/>
                  </a:ext>
                </a:extLst>
              </a:tr>
              <a:tr h="30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«Зимние забавы»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889051"/>
                  </a:ext>
                </a:extLst>
              </a:tr>
              <a:tr h="30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«День защитников Отечества 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398567"/>
                  </a:ext>
                </a:extLst>
              </a:tr>
              <a:tr h="623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«Народные игры и забавы» , «Весенний хоровод» , «Веселая масленица».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83315"/>
                  </a:ext>
                </a:extLst>
              </a:tr>
              <a:tr h="126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смеха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Спортивное развлечение экологического характера «Спешим на помощь»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«Если очень захотеть можно в космос полететь»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069623"/>
                  </a:ext>
                </a:extLst>
              </a:tr>
              <a:tr h="30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«Поиграем с Петрушкой»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507133"/>
                  </a:ext>
                </a:extLst>
              </a:tr>
              <a:tr h="623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kumimoji="0" lang="ru-RU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Музыкально-спортивный праздник, посвящённый Дню Защиты детей.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9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7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36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4753" y="1695115"/>
            <a:ext cx="62286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детей  является одним из ведущих компонентов, условий воспитания интереса к физической культуре у детей, систематические занятия физической культурой и спортом сохранению психического, физического, социального здоровья детей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8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1111B-0CA5-DB70-F7D7-8B3CA0AA0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9261D-C2E2-F050-DB26-F422DA81D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DBA8FC-1E09-37DF-EDE7-65A9C21A7170}"/>
              </a:ext>
            </a:extLst>
          </p:cNvPr>
          <p:cNvSpPr/>
          <p:nvPr/>
        </p:nvSpPr>
        <p:spPr>
          <a:xfrm>
            <a:off x="1910074" y="1087425"/>
            <a:ext cx="5790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детей и укрепление их здоровья в процессе обучения в дошкольных образовательных учреждениях – одна из актуальных задач современной педагогики. Цель моей педагогической деятельности с детьми - создание условий для повышения двигательной активности, укрепление здоровья дошкольников.</a:t>
            </a:r>
            <a:endParaRPr lang="ru-RU" sz="2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потребности в здоровом образе жизни;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в соответствии с возможностями и состоянием здоровья ребенка;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потребности в двигательной активности в повседневной жизни;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склонностей и способностей детей в двигательной деятельности и реализация их через спортивно-оздоровительную активность;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традициям большого спорта.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7365" y="559189"/>
            <a:ext cx="4689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852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7947" y="112912"/>
            <a:ext cx="6896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физкультурно-оздоровительной работы, осуществляемая в детском саду</a:t>
            </a:r>
            <a:b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542" y="1860345"/>
            <a:ext cx="6411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принципы: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-личностно-ориентированный подход к каждому ребёнку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-систематичность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-последовательность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-доступность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-постепенность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-комплексность.</a:t>
            </a:r>
          </a:p>
        </p:txBody>
      </p:sp>
    </p:spTree>
    <p:extLst>
      <p:ext uri="{BB962C8B-B14F-4D97-AF65-F5344CB8AC3E}">
        <p14:creationId xmlns:p14="http://schemas.microsoft.com/office/powerpoint/2010/main" val="41976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1084" y="1143964"/>
            <a:ext cx="610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- важная составная часть физического воспитания. Занятия гимнастикой совершенствуют волевые, эстетические и многие физические качества, в том числе способность ребенка  согласовывать действия различных звеньев своего двигательного аппарата.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91" y="2976657"/>
            <a:ext cx="3810000" cy="2695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4564" y="2833332"/>
            <a:ext cx="288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зарядкой заниматься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по утрам.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болезни нас боятся,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они не ходят к нам.</a:t>
            </a:r>
          </a:p>
        </p:txBody>
      </p:sp>
    </p:spTree>
    <p:extLst>
      <p:ext uri="{BB962C8B-B14F-4D97-AF65-F5344CB8AC3E}">
        <p14:creationId xmlns:p14="http://schemas.microsoft.com/office/powerpoint/2010/main" val="35331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69B2-4F1E-586A-57A5-6F588F99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ABD5D5-55F3-B066-C22D-E63DB3F0B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E29A00-8400-A1BF-9BBD-E3E7BA22B0A8}"/>
              </a:ext>
            </a:extLst>
          </p:cNvPr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4F2661-3966-0852-8871-5ACFD8EBD62A}"/>
              </a:ext>
            </a:extLst>
          </p:cNvPr>
          <p:cNvSpPr/>
          <p:nvPr/>
        </p:nvSpPr>
        <p:spPr>
          <a:xfrm>
            <a:off x="10504084" y="1384197"/>
            <a:ext cx="404172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31D3B3F-707D-9BC9-8792-02053068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" y="1276894"/>
            <a:ext cx="3336835" cy="25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9BDA9AF-5BD9-0E64-738F-088C0B96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7" y="4048669"/>
            <a:ext cx="3506223" cy="26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F30500-F64E-7D25-455D-33BB732B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88" y="2194881"/>
            <a:ext cx="3506224" cy="26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A0490-FA7D-6C85-CFF5-1271355BF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F0BA9-5540-BA1F-2264-65097ADA9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6797A9-659F-A199-A43B-423A94CF793B}"/>
              </a:ext>
            </a:extLst>
          </p:cNvPr>
          <p:cNvSpPr/>
          <p:nvPr/>
        </p:nvSpPr>
        <p:spPr>
          <a:xfrm rot="10800000" flipV="1">
            <a:off x="2217808" y="864828"/>
            <a:ext cx="61162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детского сада физкультурно-оздоровительная работа осуществляется через различные формы двигательной активности: •утренняя гимнастика (ежедневно);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•совместная физкультурная деятельность педагога с детьми (физкультурные занятия 3 раза в неделю);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•прогулка с включением подвижных игр и физических упражнений (2 раза в день);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•пальчиковая гимнастика, зрительная, дыхательная гимнастика; •физкультминутки, динамические паузы;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•эмоциональные разрядки, релаксация;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•гимнастика после сна (ежедневно);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•физкультурные досуги, развлечения (1 раз месяц);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•дни здоровья, спортивные праздники (2 раза в год).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80FABF-CCAB-D46D-2D8A-1993AA7B1187}"/>
              </a:ext>
            </a:extLst>
          </p:cNvPr>
          <p:cNvSpPr/>
          <p:nvPr/>
        </p:nvSpPr>
        <p:spPr>
          <a:xfrm>
            <a:off x="10504084" y="1384197"/>
            <a:ext cx="404172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D6D9-71A5-98A7-CB64-3E7D841CC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0E9DF-552F-2621-9E4E-F1351EBCD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280638-D83A-2839-3F92-CEC9C6DB11FD}"/>
              </a:ext>
            </a:extLst>
          </p:cNvPr>
          <p:cNvSpPr/>
          <p:nvPr/>
        </p:nvSpPr>
        <p:spPr>
          <a:xfrm>
            <a:off x="3557365" y="559189"/>
            <a:ext cx="340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«Веселые старты»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B4D296-F711-AEF7-2595-BD3DD6B33863}"/>
              </a:ext>
            </a:extLst>
          </p:cNvPr>
          <p:cNvSpPr/>
          <p:nvPr/>
        </p:nvSpPr>
        <p:spPr>
          <a:xfrm>
            <a:off x="2881446" y="-1722841"/>
            <a:ext cx="1016916" cy="13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9F4EC1-E6EF-EAA5-2E7A-2112F9AFB1EF}"/>
              </a:ext>
            </a:extLst>
          </p:cNvPr>
          <p:cNvSpPr/>
          <p:nvPr/>
        </p:nvSpPr>
        <p:spPr>
          <a:xfrm>
            <a:off x="1204301" y="4822489"/>
            <a:ext cx="1021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C54786-BB62-B11F-412A-4D2F3584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1" y="1343587"/>
            <a:ext cx="3425372" cy="25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AA40CF5-99A3-A963-3279-FAC2E761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" y="4112239"/>
            <a:ext cx="3235234" cy="24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175E8-F03E-78B9-5C0C-147839C8A7EA}"/>
              </a:ext>
            </a:extLst>
          </p:cNvPr>
          <p:cNvSpPr txBox="1"/>
          <p:nvPr/>
        </p:nvSpPr>
        <p:spPr>
          <a:xfrm>
            <a:off x="4118133" y="26281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0452C-064A-38B2-8F20-33071590C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760" y="1521006"/>
            <a:ext cx="27813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F0DB5-CEFF-0C90-B0C1-F985420F5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29E26-C2B4-D635-2649-4052F66F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13DABB4-AF74-4E21-E061-917765CC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2" y="487095"/>
            <a:ext cx="4204117" cy="31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BC75A5-BF69-982A-B8C4-560FB293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6" y="374359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882E00-22F6-A91E-BE8B-541F5E170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5" y="3964789"/>
            <a:ext cx="4293034" cy="25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528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Ксения Беломестнова</cp:lastModifiedBy>
  <cp:revision>44</cp:revision>
  <dcterms:created xsi:type="dcterms:W3CDTF">2013-11-19T05:52:05Z</dcterms:created>
  <dcterms:modified xsi:type="dcterms:W3CDTF">2025-02-24T13:37:46Z</dcterms:modified>
</cp:coreProperties>
</file>