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svg" ContentType="image/svg+xml"/>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sm.presentations.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dMasterIdLst>
    <p:sldMasterId id="2147483690" r:id="rId5"/>
  </p:sldMasterIdLst>
  <p:sldIdLst>
    <p:sldId id="256" r:id="rId6"/>
    <p:sldId id="257" r:id="rId7"/>
    <p:sldId id="258" r:id="rId8"/>
    <p:sldId id="259" r:id="rId9"/>
    <p:sldId id="260" r:id="rId10"/>
    <p:sldId id="261" r:id="rId11"/>
  </p:sldIdLst>
  <p:hf sldNum="0" hdr="0" ftr="0" dt="0">
    <p:prHF dtFmt="0"/>
  </p:hf>
  <p:sldSz cx="12192000" cy="6858000"/>
  <p:notesSz cx="6858000" cy="9144000"/>
  <p:defaultTextStyle>
    <a:lvl1pPr marL="0" marR="0" indent="0" algn="l" defTabSz="914400">
      <a:hyphen val="0"/>
      <a:lnSpc>
        <a:spcPct val="100000"/>
      </a:lnSpc>
      <a:spcBef>
        <a:spcPts val="0"/>
      </a:spcBef>
      <a:spcAft>
        <a:spcPts val="0"/>
      </a:spcAft>
      <a:buNone/>
      <p:prBullet>
        <a:buNone/>
      </p:prBullet>
      <a:tabLst/>
      <a:defRPr lang="ru-ru" sz="1800" b="0" i="0" u="none" strike="noStrike" kern="1" cap="none" spc="0" prSpc="50" pitch="50" baseline="0">
        <a:solidFill>
          <a:schemeClr val="tx1"/>
        </a:solidFill>
        <a:effectLst/>
        <a:txBgFill val="auto"/>
        <a:latin typeface="Franklin Gothic Book" pitchFamily="2" charset="-52"/>
        <a:ea typeface="Franklin Gothic Book" pitchFamily="2" charset="-52"/>
        <a:cs typeface="Franklin Gothic Book" pitchFamily="2" charset="-52"/>
      </a:defRPr>
    </a:lvl1pPr>
    <a:lvl2pPr marL="457200" marR="0" indent="0" algn="l" defTabSz="914400">
      <a:hyphen val="0"/>
      <a:lnSpc>
        <a:spcPct val="100000"/>
      </a:lnSpc>
      <a:spcBef>
        <a:spcPts val="0"/>
      </a:spcBef>
      <a:spcAft>
        <a:spcPts val="0"/>
      </a:spcAft>
      <a:buNone/>
      <p:prBullet>
        <a:buNone/>
      </p:prBullet>
      <a:tabLst/>
      <a:defRPr lang="ru-ru" sz="1800" b="0" i="0" u="none" strike="noStrike" kern="1" cap="none" spc="0" prSpc="50" pitch="50" baseline="0">
        <a:solidFill>
          <a:schemeClr val="tx1"/>
        </a:solidFill>
        <a:effectLst/>
        <a:txBgFill val="auto"/>
        <a:latin typeface="Franklin Gothic Book" pitchFamily="2" charset="-52"/>
        <a:ea typeface="Franklin Gothic Book" pitchFamily="2" charset="-52"/>
        <a:cs typeface="Franklin Gothic Book" pitchFamily="2" charset="-52"/>
      </a:defRPr>
    </a:lvl2pPr>
    <a:lvl3pPr marL="914400" marR="0" indent="0" algn="l" defTabSz="914400">
      <a:hyphen val="0"/>
      <a:lnSpc>
        <a:spcPct val="100000"/>
      </a:lnSpc>
      <a:spcBef>
        <a:spcPts val="0"/>
      </a:spcBef>
      <a:spcAft>
        <a:spcPts val="0"/>
      </a:spcAft>
      <a:buNone/>
      <p:prBullet>
        <a:buNone/>
      </p:prBullet>
      <a:tabLst/>
      <a:defRPr lang="ru-ru" sz="1800" b="0" i="0" u="none" strike="noStrike" kern="1" cap="none" spc="0" prSpc="50" pitch="50" baseline="0">
        <a:solidFill>
          <a:schemeClr val="tx1"/>
        </a:solidFill>
        <a:effectLst/>
        <a:txBgFill val="auto"/>
        <a:latin typeface="Franklin Gothic Book" pitchFamily="2" charset="-52"/>
        <a:ea typeface="Franklin Gothic Book" pitchFamily="2" charset="-52"/>
        <a:cs typeface="Franklin Gothic Book" pitchFamily="2" charset="-52"/>
      </a:defRPr>
    </a:lvl3pPr>
    <a:lvl4pPr marL="1371600" marR="0" indent="0" algn="l" defTabSz="914400">
      <a:hyphen val="0"/>
      <a:lnSpc>
        <a:spcPct val="100000"/>
      </a:lnSpc>
      <a:spcBef>
        <a:spcPts val="0"/>
      </a:spcBef>
      <a:spcAft>
        <a:spcPts val="0"/>
      </a:spcAft>
      <a:buNone/>
      <p:prBullet>
        <a:buNone/>
      </p:prBullet>
      <a:tabLst/>
      <a:defRPr lang="ru-ru" sz="1800" b="0" i="0" u="none" strike="noStrike" kern="1" cap="none" spc="0" prSpc="50" pitch="50" baseline="0">
        <a:solidFill>
          <a:schemeClr val="tx1"/>
        </a:solidFill>
        <a:effectLst/>
        <a:txBgFill val="auto"/>
        <a:latin typeface="Franklin Gothic Book" pitchFamily="2" charset="-52"/>
        <a:ea typeface="Franklin Gothic Book" pitchFamily="2" charset="-52"/>
        <a:cs typeface="Franklin Gothic Book" pitchFamily="2" charset="-52"/>
      </a:defRPr>
    </a:lvl4pPr>
    <a:lvl5pPr marL="1828800" marR="0" indent="0" algn="l" defTabSz="914400">
      <a:hyphen val="0"/>
      <a:lnSpc>
        <a:spcPct val="100000"/>
      </a:lnSpc>
      <a:spcBef>
        <a:spcPts val="0"/>
      </a:spcBef>
      <a:spcAft>
        <a:spcPts val="0"/>
      </a:spcAft>
      <a:buNone/>
      <p:prBullet>
        <a:buNone/>
      </p:prBullet>
      <a:tabLst/>
      <a:defRPr lang="ru-ru" sz="1800" b="0" i="0" u="none" strike="noStrike" kern="1" cap="none" spc="0" prSpc="50" pitch="50" baseline="0">
        <a:solidFill>
          <a:schemeClr val="tx1"/>
        </a:solidFill>
        <a:effectLst/>
        <a:txBgFill val="auto"/>
        <a:latin typeface="Franklin Gothic Book" pitchFamily="2" charset="-52"/>
        <a:ea typeface="Franklin Gothic Book" pitchFamily="2" charset="-52"/>
        <a:cs typeface="Franklin Gothic Book" pitchFamily="2" charset="-52"/>
      </a:defRPr>
    </a:lvl5pPr>
    <a:lvl6pPr marL="2286000" marR="0" indent="0" algn="l" defTabSz="914400">
      <a:hyphen val="0"/>
      <a:lnSpc>
        <a:spcPct val="100000"/>
      </a:lnSpc>
      <a:spcBef>
        <a:spcPts val="0"/>
      </a:spcBef>
      <a:spcAft>
        <a:spcPts val="0"/>
      </a:spcAft>
      <a:buNone/>
      <p:prBullet>
        <a:buNone/>
      </p:prBullet>
      <a:tabLst/>
      <a:defRPr lang="ru-ru" sz="1800" b="0" i="0" u="none" strike="noStrike" kern="1" cap="none" spc="0" prSpc="50" pitch="50" baseline="0">
        <a:solidFill>
          <a:schemeClr val="tx1"/>
        </a:solidFill>
        <a:effectLst/>
        <a:txBgFill val="auto"/>
        <a:latin typeface="Franklin Gothic Book" pitchFamily="2" charset="-52"/>
        <a:ea typeface="Franklin Gothic Book" pitchFamily="2" charset="-52"/>
        <a:cs typeface="Franklin Gothic Book" pitchFamily="2" charset="-52"/>
      </a:defRPr>
    </a:lvl6pPr>
    <a:lvl7pPr marL="2743200" marR="0" indent="0" algn="l" defTabSz="914400">
      <a:hyphen val="0"/>
      <a:lnSpc>
        <a:spcPct val="100000"/>
      </a:lnSpc>
      <a:spcBef>
        <a:spcPts val="0"/>
      </a:spcBef>
      <a:spcAft>
        <a:spcPts val="0"/>
      </a:spcAft>
      <a:buNone/>
      <p:prBullet>
        <a:buNone/>
      </p:prBullet>
      <a:tabLst/>
      <a:defRPr lang="ru-ru" sz="1800" b="0" i="0" u="none" strike="noStrike" kern="1" cap="none" spc="0" prSpc="50" pitch="50" baseline="0">
        <a:solidFill>
          <a:schemeClr val="tx1"/>
        </a:solidFill>
        <a:effectLst/>
        <a:txBgFill val="auto"/>
        <a:latin typeface="Franklin Gothic Book" pitchFamily="2" charset="-52"/>
        <a:ea typeface="Franklin Gothic Book" pitchFamily="2" charset="-52"/>
        <a:cs typeface="Franklin Gothic Book" pitchFamily="2" charset="-52"/>
      </a:defRPr>
    </a:lvl7pPr>
    <a:lvl8pPr marL="3200400" marR="0" indent="0" algn="l" defTabSz="914400">
      <a:hyphen val="0"/>
      <a:lnSpc>
        <a:spcPct val="100000"/>
      </a:lnSpc>
      <a:spcBef>
        <a:spcPts val="0"/>
      </a:spcBef>
      <a:spcAft>
        <a:spcPts val="0"/>
      </a:spcAft>
      <a:buNone/>
      <p:prBullet>
        <a:buNone/>
      </p:prBullet>
      <a:tabLst/>
      <a:defRPr lang="ru-ru" sz="1800" b="0" i="0" u="none" strike="noStrike" kern="1" cap="none" spc="0" prSpc="50" pitch="50" baseline="0">
        <a:solidFill>
          <a:schemeClr val="tx1"/>
        </a:solidFill>
        <a:effectLst/>
        <a:txBgFill val="auto"/>
        <a:latin typeface="Franklin Gothic Book" pitchFamily="2" charset="-52"/>
        <a:ea typeface="Franklin Gothic Book" pitchFamily="2" charset="-52"/>
        <a:cs typeface="Franklin Gothic Book" pitchFamily="2" charset="-52"/>
      </a:defRPr>
    </a:lvl8pPr>
    <a:lvl9pPr marL="3657600" marR="0" indent="0" algn="l" defTabSz="914400">
      <a:hyphen val="0"/>
      <a:lnSpc>
        <a:spcPct val="100000"/>
      </a:lnSpc>
      <a:spcBef>
        <a:spcPts val="0"/>
      </a:spcBef>
      <a:spcAft>
        <a:spcPts val="0"/>
      </a:spcAft>
      <a:buNone/>
      <p:prBullet>
        <a:buNone/>
      </p:prBullet>
      <a:tabLst/>
      <a:defRPr lang="ru-ru" sz="1800" b="0" i="0" u="none" strike="noStrike" kern="1" cap="none" spc="0" prSpc="50" pitch="50" baseline="0">
        <a:solidFill>
          <a:schemeClr val="tx1"/>
        </a:solidFill>
        <a:effectLst/>
        <a:txBgFill val="auto"/>
        <a:latin typeface="Franklin Gothic Book" pitchFamily="2" charset="-52"/>
        <a:ea typeface="Franklin Gothic Book" pitchFamily="2" charset="-52"/>
        <a:cs typeface="Franklin Gothic Book" pitchFamily="2" charset="-52"/>
      </a:defRPr>
    </a:lvl9pPr>
  </p:defaultTextStyle>
</p:presentation>
</file>

<file path=ppt/presProps.xml><?xml version="1.0" encoding="utf-8"?>
<p:presentation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r:smAppRevision xmlns:pr="smNativeData" xmlns="smNativeData" dt="1738477689" val="1068" revOS="4"/>
  <pr:smFileRevision xmlns:pr="smNativeData" xmlns="smNativeData" dt="1738477689" val="101"/>
  <p:showPr showNarration="1"/>
  <p:extLst>
    <p:ext uri="smNativeData">
      <pr:guideOptions xmlns:pr="smNativeData" xmlns="smNativeData" dt="1738477689" snapToBorders="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ideViewPr>
    <p:cSldViewPr snapToGrid="0">
      <p:cViewPr varScale="1">
        <p:scale>
          <a:sx n="94" d="100"/>
          <a:sy n="94" d="100"/>
        </p:scale>
        <p:origin x="377" y="351"/>
      </p:cViewPr>
      <p:guideLst x="0" y="0">
        <p:guide orient="horz" pos="2160"/>
        <p:guide pos="3840"/>
      </p:guideLst>
    </p:cSldViewPr>
  </p:slideViewPr>
  <p:outlineViewPr>
    <p:cViewPr>
      <p:scale>
        <a:sx n="33" d="100"/>
        <a:sy n="33" d="100"/>
      </p:scale>
      <p:origin x="0" y="0"/>
    </p:cViewPr>
  </p:outlineViewPr>
  <p:sorterViewPr>
    <p:cViewPr>
      <p:scale>
        <a:sx n="19" d="100"/>
        <a:sy n="19" d="100"/>
      </p:scale>
      <p:origin x="0" y="0"/>
    </p:cViewPr>
  </p:sorterViewPr>
  <p:notesViewPr>
    <p:cSldViewPr snapToGrid="0">
      <p:cViewPr>
        <p:scale>
          <a:sx n="94" d="100"/>
          <a:sy n="94" d="100"/>
        </p:scale>
        <p:origin x="377" y="351"/>
      </p:cViewPr>
    </p:cSldViewPr>
  </p:notesViewPr>
  <p:gridSpacing cx="73477120" cy="73477120"/>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
  <p:cSld name="Title slide">
    <p:bg>
      <p:bgPr>
        <a:blipFill>
          <a:blip r:embed="rId2"/>
          <a:srcRect/>
          <a:stretch/>
        </a:blip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oAUAABoNAABgRQAAJhYAABAAAAAmAAAACAAAAAEAAAADAAAA"/>
              </a:ext>
            </a:extLst>
          </p:cNvSpPr>
          <p:nvPr>
            <p:ph type="ctrTitle"/>
          </p:nvPr>
        </p:nvSpPr>
        <p:spPr>
          <a:xfrm>
            <a:off x="914400" y="2129790"/>
            <a:ext cx="10363200" cy="1470660"/>
          </a:xfrm>
          <a:noFill/>
        </p:spPr>
        <p:txBody>
          <a:bodyPr/>
          <a:lstStyle/>
          <a:p>
            <a:pPr/>
            <a:r>
              <a:t>Click to edit Master title style</a:t>
            </a:r>
          </a:p>
        </p:txBody>
      </p:sp>
      <p:sp>
        <p:nvSpPr>
          <p:cNvPr id="3" name="SlideSubtitle1"/>
          <p:cNvSpPr>
            <a:spLocks noGrp="1" noChangeArrowheads="1"/>
            <a:extLst>
              <a:ext uri="smNativeData">
                <pr:smNativeData xmlns:pr="smNativeData" xmlns="smNativeData" val="SMDATA_15_eRCfZxMAAAAlAAAAZAAAAA8BAAAAkAAAAEgAAACQAAAASAAAAAAAAAAAAAAAAAAAAAEAAABQAAAAAAAAAAAA4D8AAAAAAADgPwAAAAAAAOA/AAAAAAAA4D8AAAAAAADgPwAAAAAAAOA/AAAAAAAA4D8AAAAAAADgPwAAAAAAAOA/AAAAAAAA4D8CAAAAjAAAAAA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QAsAAOgXAADAPwAAsCIAABAAAAAmAAAACAAAAAGAAAADAAAA"/>
              </a:ext>
            </a:extLst>
          </p:cNvSpPr>
          <p:nvPr>
            <p:ph type="subTitle" idx="1"/>
          </p:nvPr>
        </p:nvSpPr>
        <p:spPr>
          <a:xfrm>
            <a:off x="1828800" y="3886200"/>
            <a:ext cx="8534400" cy="1752600"/>
          </a:xfrm>
          <a:noFill/>
        </p:spPr>
        <p:txBody>
          <a:bodyPr/>
          <a:lstStyle>
            <a:lvl1pPr marL="0" indent="0" algn="ctr">
              <a:buNone/>
              <p:prBullet>
                <a:buNone/>
              </p:prBullet>
            </a:lvl1pPr>
            <a:lvl2pPr marL="457200" indent="0" algn="ctr">
              <a:buNone/>
              <p:prBullet>
                <a:buNone/>
              </p:prBullet>
            </a:lvl2pPr>
            <a:lvl3pPr marL="914400" indent="0" algn="ctr">
              <a:buNone/>
              <p:prBullet>
                <a:buNone/>
              </p:prBullet>
            </a:lvl3pPr>
            <a:lvl4pPr marL="1371600" indent="0" algn="ctr">
              <a:buNone/>
              <p:prBullet>
                <a:buNone/>
              </p:prBullet>
            </a:lvl4pPr>
            <a:lvl5pPr marL="1828800" indent="0" algn="ctr">
              <a:buNone/>
              <p:prBullet>
                <a:buNone/>
              </p:prBullet>
            </a:lvl5pPr>
            <a:lvl6pPr marL="2286000" indent="0" algn="ctr">
              <a:buNone/>
              <p:prBullet>
                <a:buNone/>
              </p:prBullet>
            </a:lvl6pPr>
            <a:lvl7pPr marL="2743200" indent="0" algn="ctr">
              <a:buNone/>
              <p:prBullet>
                <a:buNone/>
              </p:prBullet>
            </a:lvl7pPr>
            <a:lvl8pPr marL="3200400" indent="0" algn="ctr">
              <a:buNone/>
              <p:prBullet>
                <a:buNone/>
              </p:prBullet>
            </a:lvl8pPr>
            <a:lvl9pPr marL="3657600" indent="0" algn="ctr">
              <a:buNone/>
              <p:prBullet>
                <a:buNone/>
              </p:prBullet>
            </a:lvl9pPr>
          </a:lstStyle>
          <a:p>
            <a:pPr/>
            <a:r>
              <a:t>Click to edit Master subtitle style</a:t>
            </a:r>
          </a:p>
        </p:txBody>
      </p:sp>
      <p:sp>
        <p:nvSpPr>
          <p:cNvPr id="4" name="DateTime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BsnAABAFQAAWSkAABAAAAAmAAAACAAAAAAAAAAAAAAA"/>
              </a:ext>
            </a:extLst>
          </p:cNvSpPr>
          <p:nvPr>
            <p:ph type="dt" sz="quarter" idx="10"/>
          </p:nvPr>
        </p:nvSpPr>
        <p:spPr/>
        <p:txBody>
          <a:bodyPr/>
          <a:lstStyle/>
          <a:p>
            <a:pPr/>
            <a:fld id="{3B97D78B-C5D6-C221-982F-337499616E66}" type="datetime1">
              <a:t/>
            </a:fld>
          </a:p>
        </p:txBody>
      </p:sp>
      <p:sp>
        <p:nvSpPr>
          <p:cNvPr id="5" name="Foot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PkA+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oBkAABsnAABgMQAAWSkAABAAAAAmAAAACAAAAAAAAAAAAAAA"/>
              </a:ext>
            </a:extLst>
          </p:cNvSpPr>
          <p:nvPr>
            <p:ph type="ftr" sz="quarter" idx="11"/>
          </p:nvPr>
        </p:nvSpPr>
        <p:spPr/>
        <p:txBody>
          <a:bodyPr/>
          <a:lstStyle/>
          <a:p>
            <a:pPr/>
            <a:fld id="{3B97A272-3CD6-C254-982F-CA01EC616E9F}" type="footer">
              <a:t/>
            </a:fld>
          </a:p>
        </p:txBody>
      </p:sp>
      <p:sp>
        <p:nvSpPr>
          <p:cNvPr id="6" name="SlideNumb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DUAABsnAABARwAAWSkAABAAAAAmAAAACAAAAAAAAAAAAAAA"/>
              </a:ext>
            </a:extLst>
          </p:cNvSpPr>
          <p:nvPr>
            <p:ph type="sldNum" sz="quarter" idx="12"/>
          </p:nvPr>
        </p:nvSpPr>
        <p:spPr/>
        <p:txBody>
          <a:bodyPr/>
          <a:lstStyle/>
          <a:p>
            <a:pPr/>
            <a:fld id="{3B97E155-1BD6-C217-982F-ED42AF616EB8}" type="slidenum">
              <a:t/>
            </a:fld>
          </a:p>
        </p:txBody>
      </p:sp>
    </p:spTree>
  </p:cSld>
  <p:clrMapOvr>
    <a:masterClrMapping/>
  </p:clrMapOvr>
</p:sldLayout>
</file>

<file path=ppt/slideLayouts/slideLayout10.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vertTx">
  <p:cSld name="Title and vertical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IYi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LABAABARwAAuAgAABAAAAAmAAAACAAAAAAAAAAAAAAA"/>
              </a:ext>
            </a:extLst>
          </p:cNvSpPr>
          <p:nvPr>
            <p:ph type="title"/>
          </p:nvPr>
        </p:nvSpPr>
        <p:spPr/>
        <p:txBody>
          <a:bodyPr/>
          <a:lstStyle/>
          <a:p>
            <a:pPr/>
            <a:r>
              <a:t>Click to edit Master title style</a:t>
            </a:r>
          </a:p>
        </p:txBody>
      </p:sp>
      <p:sp>
        <p:nvSpPr>
          <p:cNvPr id="3" name="SlideText1"/>
          <p:cNvSpPr>
            <a:spLocks noGrp="1" noChangeArrowheads="1"/>
            <a:extLst>
              <a:ext uri="smNativeData">
                <pr:smNativeData xmlns:pr="smNativeData" xmlns="smNativeData" val="SMDATA_15_eRCfZxMAAAAlAAAAZAAAAA8BAAAAkAAAAEgAAACQAAAASAAAAAAAAAAAAAAAAQ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Akl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NgJAABARwAAsCUAABAAAAAmAAAACAAAAAIAAAAAAAAA"/>
              </a:ext>
            </a:extLst>
          </p:cNvSpPr>
          <p:nvPr>
            <p:ph idx="1"/>
          </p:nvPr>
        </p:nvSpPr>
        <p:spPr/>
        <p:txBody>
          <a:bodyPr vert="vert" wrap="square"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Eo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BsnAABAFQAAWSkAABAAAAAmAAAACAAAAAAAAAAAAAAA"/>
              </a:ext>
            </a:extLst>
          </p:cNvSpPr>
          <p:nvPr>
            <p:ph type="dt" sz="quarter" idx="10"/>
          </p:nvPr>
        </p:nvSpPr>
        <p:spPr/>
        <p:txBody>
          <a:bodyPr/>
          <a:lstStyle/>
          <a:p>
            <a:pPr/>
            <a:fld id="{3B97F02F-61D6-C206-982F-9753BE616EC2}" type="datetime1">
              <a:t>{Date/Time}</a:t>
            </a:fld>
          </a:p>
        </p:txBody>
      </p:sp>
      <p:sp>
        <p:nvSpPr>
          <p:cNvPr id="5" name="Foot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O0k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oBkAABsnAABgMQAAWSkAABAAAAAmAAAACAAAAAAAAAAAAAAA"/>
              </a:ext>
            </a:extLst>
          </p:cNvSpPr>
          <p:nvPr>
            <p:ph type="ftr" sz="quarter" idx="11"/>
          </p:nvPr>
        </p:nvSpPr>
        <p:spPr/>
        <p:txBody>
          <a:bodyPr/>
          <a:lstStyle/>
          <a:p>
            <a:pPr/>
            <a:fld id="{3B97BB52-1CD6-C24D-982F-EA18F5616EBF}" type="footer">
              <a:t>{Footer}</a:t>
            </a:fld>
          </a:p>
        </p:txBody>
      </p:sp>
      <p:sp>
        <p:nvSpPr>
          <p:cNvPr id="6" name="SlideNumb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Jcu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DUAABsnAABARwAAWSkAABAAAAAmAAAACAAAAAAAAAAAAAAA"/>
              </a:ext>
            </a:extLst>
          </p:cNvSpPr>
          <p:nvPr>
            <p:ph type="sldNum" sz="quarter" idx="12"/>
          </p:nvPr>
        </p:nvSpPr>
        <p:spPr/>
        <p:txBody>
          <a:bodyPr/>
          <a:lstStyle/>
          <a:p>
            <a:pPr/>
            <a:fld id="{3B978AC5-8BD6-C27C-982F-7D29C4616E28}" type="slidenum">
              <a:t>{Nr.}</a:t>
            </a:fld>
          </a:p>
        </p:txBody>
      </p:sp>
    </p:spTree>
  </p:cSld>
  <p:clrMapOvr>
    <a:masterClrMapping/>
  </p:clrMapOvr>
</p:sldLayout>
</file>

<file path=ppt/slideLayouts/slideLayout1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vertTitleAndTx">
  <p:cSld name="Vertical title and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eRCfZxMAAAAlAAAAZAAAAA8BAAAAkAAAAEgAAACQAAAASAAAAAAAAAACAAAAAQ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McG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YDYAALABAABARwAAsCUAABAAAAAmAAAACAAAAIMAAAAAAAAA"/>
              </a:ext>
            </a:extLst>
          </p:cNvSpPr>
          <p:nvPr>
            <p:ph type="title"/>
          </p:nvPr>
        </p:nvSpPr>
        <p:spPr>
          <a:xfrm>
            <a:off x="8839200" y="274320"/>
            <a:ext cx="2743200" cy="5852160"/>
          </a:xfrm>
        </p:spPr>
        <p:txBody>
          <a:bodyPr vert="vert" wrap="square" numCol="1" spcCol="215900" anchor="b">
            <a:prstTxWarp prst="textNoShape">
              <a:avLst/>
            </a:prstTxWarp>
          </a:bodyPr>
          <a:lstStyle/>
          <a:p>
            <a:pPr/>
            <a:r>
              <a:t>Click to edit Master title style</a:t>
            </a:r>
          </a:p>
        </p:txBody>
      </p:sp>
      <p:sp>
        <p:nvSpPr>
          <p:cNvPr id="3" name="SlideText1"/>
          <p:cNvSpPr>
            <a:spLocks noGrp="1" noChangeArrowheads="1"/>
            <a:extLst>
              <a:ext uri="smNativeData">
                <pr:smNativeData xmlns:pr="smNativeData" xmlns="smNativeData" val="SMDATA_15_eRCfZxMAAAAlAAAAZAAAAA8BAAAAkAAAAEgAAACQAAAASAAAAAAAAAAAAAAAAQ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I4n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LABAAAgNQAAsCUAABAAAAAmAAAACAAAAAMAAAAAAAAA"/>
              </a:ext>
            </a:extLst>
          </p:cNvSpPr>
          <p:nvPr>
            <p:ph idx="1"/>
          </p:nvPr>
        </p:nvSpPr>
        <p:spPr>
          <a:xfrm>
            <a:off x="609600" y="274320"/>
            <a:ext cx="8026400" cy="5852160"/>
          </a:xfrm>
        </p:spPr>
        <p:txBody>
          <a:bodyPr vert="vert" wrap="square"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CM0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BsnAABAFQAAWSkAABAAAAAmAAAACAAAAAAAAAAAAAAA"/>
              </a:ext>
            </a:extLst>
          </p:cNvSpPr>
          <p:nvPr>
            <p:ph type="dt" sz="quarter" idx="10"/>
          </p:nvPr>
        </p:nvSpPr>
        <p:spPr/>
        <p:txBody>
          <a:bodyPr/>
          <a:lstStyle/>
          <a:p>
            <a:pPr/>
            <a:fld id="{3B97A02E-60D6-C256-982F-9603EE616EC3}" type="datetime1">
              <a:t>{Date/Time}</a:t>
            </a:fld>
          </a:p>
        </p:txBody>
      </p:sp>
      <p:sp>
        <p:nvSpPr>
          <p:cNvPr id="5" name="Foot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Gg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oBkAABsnAABgMQAAWSkAABAAAAAmAAAACAAAAAAAAAAAAAAA"/>
              </a:ext>
            </a:extLst>
          </p:cNvSpPr>
          <p:nvPr>
            <p:ph type="ftr" sz="quarter" idx="11"/>
          </p:nvPr>
        </p:nvSpPr>
        <p:spPr/>
        <p:txBody>
          <a:bodyPr/>
          <a:lstStyle/>
          <a:p>
            <a:pPr/>
            <a:fld id="{3B97EBD7-99D6-C21D-982F-6F48A5616E3A}" type="footer">
              <a:t>{Footer}</a:t>
            </a:fld>
          </a:p>
        </p:txBody>
      </p:sp>
      <p:sp>
        <p:nvSpPr>
          <p:cNvPr id="6" name="SlideNumb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KM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DUAABsnAABARwAAWSkAABAAAAAmAAAACAAAAAAAAAAAAAAA"/>
              </a:ext>
            </a:extLst>
          </p:cNvSpPr>
          <p:nvPr>
            <p:ph type="sldNum" sz="quarter" idx="12"/>
          </p:nvPr>
        </p:nvSpPr>
        <p:spPr/>
        <p:txBody>
          <a:bodyPr/>
          <a:lstStyle/>
          <a:p>
            <a:pPr/>
            <a:fld id="{3B978C3F-71D6-C27A-982F-872FC2616ED2}" type="slidenum">
              <a:t>{Nr.}</a:t>
            </a:fld>
          </a:p>
        </p:txBody>
      </p:sp>
    </p:spTree>
  </p:cSld>
  <p:clrMapOvr>
    <a:masterClrMapping/>
  </p:clrMapOvr>
</p:sldLayout>
</file>

<file path=ppt/slideLayouts/slideLayout12.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obj">
  <p:cSld name="Title and object">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KM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LABAABARwAAuAgAABAAAAAmAAAACAAAAAAAAAAAAAAA"/>
              </a:ext>
            </a:extLst>
          </p:cNvSpPr>
          <p:nvPr>
            <p:ph type="title"/>
          </p:nvPr>
        </p:nvSpPr>
        <p:spPr/>
        <p:txBody>
          <a:bodyPr/>
          <a:lstStyle/>
          <a:p>
            <a:pPr/>
            <a:r>
              <a:t>Click to edit Master title style</a:t>
            </a:r>
          </a:p>
        </p:txBody>
      </p:sp>
      <p:sp>
        <p:nvSpPr>
          <p:cNvPr id="3" name="ТекстСлайда1"/>
          <p:cNvSpPr>
            <a:spLocks noGrp="1" noChangeArrowheads="1"/>
            <a:extLst>
              <a:ext uri="smNativeData">
                <pr:smNativeData xmlns:pr="smNativeData" xmlns="smNativeData" val="SMDATA_15_eRCfZxMAAAAlAAAAZAAAAA8BAAAAkAAAAEgAAACQAAAASAAAAAAAAAAA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Ao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NgJAABARwAAsCUAABAAAAAmAAAACAAAAAAAAAAAAAAA"/>
              </a:ext>
            </a:extLst>
          </p:cNvSpPr>
          <p:nvPr>
            <p:ph idx="1"/>
          </p:nvPr>
        </p:nvSpPr>
        <p:spPr/>
        <p:txBody>
          <a:bodyPr/>
          <a:lstStyle/>
          <a:p>
            <a:pPr/>
            <a:r>
              <a:t>Click to edit Master text styles</a:t>
            </a:r>
          </a:p>
          <a:p>
            <a:pPr lvl="1"/>
            <a:r>
              <a:t>Second level</a:t>
            </a:r>
          </a:p>
          <a:p>
            <a:pPr lvl="2"/>
            <a:r>
              <a:t>Third level</a:t>
            </a:r>
          </a:p>
          <a:p>
            <a:pPr lvl="3"/>
            <a:r>
              <a:t>Fourth level</a:t>
            </a:r>
          </a:p>
          <a:p>
            <a:pPr lvl="4"/>
            <a:r>
              <a:t>Fifth level</a:t>
            </a:r>
          </a:p>
        </p:txBody>
      </p:sp>
      <p:sp>
        <p:nvSpPr>
          <p:cNvPr id="4" name="ОбластьДатыВремени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P8An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BsnAAA/FQAAWSkAABAAAAAmAAAACAAAAAEAAAAAAAAA"/>
              </a:ext>
            </a:extLst>
          </p:cNvSpPr>
          <p:nvPr>
            <p:ph type="dt" sz="quarter" idx="10"/>
          </p:nvPr>
        </p:nvSpPr>
        <p:spPr>
          <a:xfrm>
            <a:off x="609600" y="6356985"/>
            <a:ext cx="2844165" cy="364490"/>
          </a:xfrm>
        </p:spPr>
        <p:txBody>
          <a:bodyPr/>
          <a:lstStyle/>
          <a:p>
            <a:pPr/>
            <a:fld id="{3B97D19D-D3D6-C227-982F-25729F616E70}" type="datetime1">
              <a:t/>
            </a:fld>
          </a:p>
        </p:txBody>
      </p:sp>
      <p:sp>
        <p:nvSpPr>
          <p:cNvPr id="5" name="ОбластьНижнегоКолонтитула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P8A/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oRkAABsnAABfMQAAWSkAABAAAAAmAAAACAAAAAEAAAAAAAAA"/>
              </a:ext>
            </a:extLst>
          </p:cNvSpPr>
          <p:nvPr>
            <p:ph type="ftr" sz="quarter" idx="11"/>
          </p:nvPr>
        </p:nvSpPr>
        <p:spPr>
          <a:xfrm>
            <a:off x="4166235" y="6356985"/>
            <a:ext cx="3859530" cy="364490"/>
          </a:xfrm>
        </p:spPr>
        <p:txBody>
          <a:bodyPr/>
          <a:lstStyle/>
          <a:p>
            <a:pPr/>
            <a:fld id="{3B97F496-D8D6-C202-982F-2E57BA616E7B}" type="footer">
              <a:t/>
            </a:fld>
          </a:p>
        </p:txBody>
      </p:sp>
      <p:sp>
        <p:nvSpPr>
          <p:cNvPr id="6" name="ОбластьНомераСлайда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GlkZU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TUAABsnAABARwAAWSkAABAAAAAmAAAACAAAAAEAAAAAAAAA"/>
              </a:ext>
            </a:extLst>
          </p:cNvSpPr>
          <p:nvPr>
            <p:ph type="sldNum" sz="quarter" idx="12"/>
          </p:nvPr>
        </p:nvSpPr>
        <p:spPr>
          <a:xfrm>
            <a:off x="8738235" y="6356985"/>
            <a:ext cx="2844165" cy="364490"/>
          </a:xfrm>
        </p:spPr>
        <p:txBody>
          <a:bodyPr/>
          <a:lstStyle/>
          <a:p>
            <a:pPr/>
            <a:fld id="{3B97C709-47D6-C231-982F-B16489616EE4}" type="slidenum">
              <a:t/>
            </a:fld>
          </a:p>
        </p:txBody>
      </p:sp>
    </p:spTree>
  </p:cSld>
  <p:clrMapOvr>
    <a:masterClrMapping/>
  </p:clrMapOvr>
</p:sldLayout>
</file>

<file path=ppt/slideLayouts/slideLayout2.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x">
  <p:cSld name="Title and conten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Kc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LABAABARwAAuAgAABAAAAAmAAAACAAAAAAAAAAAAAAA"/>
              </a:ext>
            </a:extLst>
          </p:cNvSpPr>
          <p:nvPr>
            <p:ph type="title"/>
          </p:nvPr>
        </p:nvSpPr>
        <p:spPr/>
        <p:txBody>
          <a:bodyPr/>
          <a:lstStyle/>
          <a:p>
            <a:pPr/>
            <a:r>
              <a:t>Click to edit Master title style</a:t>
            </a:r>
          </a:p>
        </p:txBody>
      </p:sp>
      <p:sp>
        <p:nvSpPr>
          <p:cNvPr id="3" name="SlideText1"/>
          <p:cNvSpPr>
            <a:spLocks noGrp="1" noChangeArrowheads="1"/>
            <a:extLst>
              <a:ext uri="smNativeData">
                <pr:smNativeData xmlns:pr="smNativeData" xmlns="smNativeData" val="SMDATA_15_eRCfZxMAAAAlAAAAZAAAAA8BAAAAkAAAAEgAAACQAAAASAAAAAAAAAAA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KQ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NgJAABARwAAsCUAABAAAAAmAAAACAAAAAAAAAAAAAAA"/>
              </a:ext>
            </a:extLst>
          </p:cNvSpPr>
          <p:nvPr>
            <p:ph idx="1"/>
          </p:nvPr>
        </p:nvSpPr>
        <p:spPr/>
        <p:txBody>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Kc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BsnAABAFQAAWSkAABAAAAAmAAAACAAAAAAAAAAAAAAA"/>
              </a:ext>
            </a:extLst>
          </p:cNvSpPr>
          <p:nvPr>
            <p:ph type="dt" sz="quarter" idx="10"/>
          </p:nvPr>
        </p:nvSpPr>
        <p:spPr/>
        <p:txBody>
          <a:bodyPr/>
          <a:lstStyle/>
          <a:p>
            <a:pPr/>
            <a:fld id="{3B978D98-D6D6-C27B-982F-202EC3616E75}" type="datetime1">
              <a:t>{Date/Time}</a:t>
            </a:fld>
          </a:p>
        </p:txBody>
      </p:sp>
      <p:sp>
        <p:nvSpPr>
          <p:cNvPr id="5" name="Foot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oBkAABsnAABgMQAAWSkAABAAAAAmAAAACAAAAAAAAAAAAAAA"/>
              </a:ext>
            </a:extLst>
          </p:cNvSpPr>
          <p:nvPr>
            <p:ph type="ftr" sz="quarter" idx="11"/>
          </p:nvPr>
        </p:nvSpPr>
        <p:spPr/>
        <p:txBody>
          <a:bodyPr/>
          <a:lstStyle/>
          <a:p>
            <a:pPr/>
            <a:fld id="{3B97C65D-13D6-C230-982F-E56588616EB0}" type="footer">
              <a:t>{Footer}</a:t>
            </a:fld>
          </a:p>
        </p:txBody>
      </p:sp>
      <p:sp>
        <p:nvSpPr>
          <p:cNvPr id="6" name="SlideNumb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AICB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DUAABsnAABARwAAWSkAABAAAAAmAAAACAAAAAAAAAAAAAAA"/>
              </a:ext>
            </a:extLst>
          </p:cNvSpPr>
          <p:nvPr>
            <p:ph type="sldNum" sz="quarter" idx="12"/>
          </p:nvPr>
        </p:nvSpPr>
        <p:spPr/>
        <p:txBody>
          <a:bodyPr/>
          <a:lstStyle/>
          <a:p>
            <a:pPr/>
            <a:fld id="{3B978D93-DDD6-C27B-982F-2B2EC3616E7E}" type="slidenum">
              <a:t>{Nr.}</a:t>
            </a:fld>
          </a:p>
        </p:txBody>
      </p:sp>
    </p:spTree>
  </p:cSld>
  <p:clrMapOvr>
    <a:masterClrMapping/>
  </p:clrMapOvr>
</p:sldLayout>
</file>

<file path=ppt/slideLayouts/slideLayout3.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secHead">
  <p:cSld name="Section header">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eRCfZxMAAAAlAAAAZAAAAA8BAAAAkAAAAEgAAACQAAAASAAAAAAAAAAA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CM0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7QUAABwbAACtRQAAfSMAABAAAAAmAAAACAAAAIGAAAAAAAAA"/>
              </a:ext>
            </a:extLst>
          </p:cNvSpPr>
          <p:nvPr>
            <p:ph type="title"/>
          </p:nvPr>
        </p:nvSpPr>
        <p:spPr>
          <a:xfrm>
            <a:off x="963295" y="4406900"/>
            <a:ext cx="10363200" cy="1362075"/>
          </a:xfrm>
        </p:spPr>
        <p:txBody>
          <a:bodyPr vert="horz" wrap="square" numCol="1" spcCol="215900" anchor="t">
            <a:prstTxWarp prst="textNoShape">
              <a:avLst/>
            </a:prstTxWarp>
          </a:bodyPr>
          <a:lstStyle>
            <a:lvl1pPr algn="l">
              <a:defRPr sz="4000" b="1" cap="all"/>
            </a:lvl1pPr>
          </a:lstStyle>
          <a:p>
            <a:pPr/>
            <a:r>
              <a:t>Click to edit Master title style</a:t>
            </a:r>
          </a:p>
        </p:txBody>
      </p:sp>
      <p:sp>
        <p:nvSpPr>
          <p:cNvPr id="3" name="SlideText1"/>
          <p:cNvSpPr>
            <a:spLocks noGrp="1" noChangeArrowheads="1"/>
            <a:extLst>
              <a:ext uri="smNativeData">
                <pr:smNativeData xmlns:pr="smNativeData" xmlns="smNativeData" val="SMDATA_15_eRCfZxMAAAAlAAAAZAAAAA8BAAAAkAAAAEgAAACQAAAASAAAAAAAAAAC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P+N/4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7QUAAOERAACtRQAAHBsAABAAAAAmAAAACAAAAIGAAAAAAAAA"/>
              </a:ext>
            </a:extLst>
          </p:cNvSpPr>
          <p:nvPr>
            <p:ph idx="1"/>
          </p:nvPr>
        </p:nvSpPr>
        <p:spPr>
          <a:xfrm>
            <a:off x="963295" y="2906395"/>
            <a:ext cx="10363200" cy="1500505"/>
          </a:xfrm>
        </p:spPr>
        <p:txBody>
          <a:bodyPr vert="horz" wrap="square" numCol="1" spcCol="215900" anchor="b">
            <a:prstTxWarp prst="textNoShape">
              <a:avLst/>
            </a:prstTxWarp>
          </a:bodyPr>
          <a:lstStyle>
            <a:lvl1pPr marL="0" indent="0">
              <a:buNone/>
              <p:prBullet>
                <a:buNone/>
              </p:prBullet>
              <a:defRPr sz="2000" cap="none"/>
            </a:lvl1pPr>
            <a:lvl2pPr marL="457200" indent="0">
              <a:buNone/>
              <p:prBullet>
                <a:buNone/>
              </p:prBullet>
              <a:defRPr sz="1800" cap="none"/>
            </a:lvl2pPr>
            <a:lvl3pPr marL="914400" indent="0">
              <a:buNone/>
              <p:prBullet>
                <a:buNone/>
              </p:prBullet>
              <a:defRPr sz="1600" cap="none"/>
            </a:lvl3pPr>
            <a:lvl4pPr marL="1371600" indent="0">
              <a:buNone/>
              <p:prBullet>
                <a:buNone/>
              </p:prBullet>
              <a:defRPr sz="1400" cap="none"/>
            </a:lvl4pPr>
            <a:lvl5pPr marL="1828800" indent="0">
              <a:buNone/>
              <p:prBullet>
                <a:buNone/>
              </p:prBullet>
              <a:defRPr sz="1400" cap="none"/>
            </a:lvl5pPr>
            <a:lvl6pPr marL="2286000" indent="0">
              <a:buNone/>
              <p:prBullet>
                <a:buNone/>
              </p:prBullet>
              <a:defRPr sz="1400" cap="none"/>
            </a:lvl6pPr>
            <a:lvl7pPr marL="2743200" indent="0">
              <a:buNone/>
              <p:prBullet>
                <a:buNone/>
              </p:prBullet>
              <a:defRPr sz="1400" cap="none"/>
            </a:lvl7pPr>
            <a:lvl8pPr marL="3200400" indent="0">
              <a:buNone/>
              <p:prBullet>
                <a:buNone/>
              </p:prBullet>
              <a:defRPr sz="1400" cap="none"/>
            </a:lvl8pPr>
            <a:lvl9pPr marL="3657600" indent="0">
              <a:buNone/>
              <p:prBullet>
                <a:buNone/>
              </p:prBullet>
              <a:defRPr sz="1400" cap="none"/>
            </a:lvl9pPr>
          </a:lstStyle>
          <a:p>
            <a:pPr/>
            <a:r>
              <a:t>Click to edit Master text styles</a:t>
            </a:r>
          </a:p>
        </p:txBody>
      </p:sp>
      <p:sp>
        <p:nvSpPr>
          <p:cNvPr id="4" name="DateTime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BsnAABAFQAAWSkAABAAAAAmAAAACAAAAAAAAAAAAAAA"/>
              </a:ext>
            </a:extLst>
          </p:cNvSpPr>
          <p:nvPr>
            <p:ph type="dt" sz="quarter" idx="10"/>
          </p:nvPr>
        </p:nvSpPr>
        <p:spPr/>
        <p:txBody>
          <a:bodyPr/>
          <a:lstStyle/>
          <a:p>
            <a:pPr/>
            <a:fld id="{3B979DFA-B4D6-C26B-982F-423ED3616E17}" type="datetime1">
              <a:t>{Date/Time}</a:t>
            </a:fld>
          </a:p>
        </p:txBody>
      </p:sp>
      <p:sp>
        <p:nvSpPr>
          <p:cNvPr id="5" name="Foot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E0Z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oBkAABsnAABgMQAAWSkAABAAAAAmAAAACAAAAAAAAAAAAAAA"/>
              </a:ext>
            </a:extLst>
          </p:cNvSpPr>
          <p:nvPr>
            <p:ph type="ftr" sz="quarter" idx="11"/>
          </p:nvPr>
        </p:nvSpPr>
        <p:spPr/>
        <p:txBody>
          <a:bodyPr/>
          <a:lstStyle/>
          <a:p>
            <a:pPr/>
            <a:fld id="{3B97C3CE-80D6-C235-982F-76608D616E23}" type="footer">
              <a:t>{Footer}</a:t>
            </a:fld>
          </a:p>
        </p:txBody>
      </p:sp>
      <p:sp>
        <p:nvSpPr>
          <p:cNvPr id="6" name="SlideNumb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JsJ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DUAABsnAABARwAAWSkAABAAAAAmAAAACAAAAAAAAAAAAAAA"/>
              </a:ext>
            </a:extLst>
          </p:cNvSpPr>
          <p:nvPr>
            <p:ph type="sldNum" sz="quarter" idx="12"/>
          </p:nvPr>
        </p:nvSpPr>
        <p:spPr/>
        <p:txBody>
          <a:bodyPr/>
          <a:lstStyle/>
          <a:p>
            <a:pPr/>
            <a:fld id="{3B9795F7-B9D6-C263-982F-4F36DB616E1A}" type="slidenum">
              <a:t>{Nr.}</a:t>
            </a:fld>
          </a:p>
        </p:txBody>
      </p:sp>
    </p:spTree>
  </p:cSld>
  <p:clrMapOvr>
    <a:masterClrMapping/>
  </p:clrMapOvr>
</p:sldLayout>
</file>

<file path=ppt/slideLayouts/slideLayout4.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woColTx">
  <p:cSld name="Title and two contents">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P0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LABAABARwAAuAgAABAAAAAmAAAACAAAAAAAAAAAAAAA"/>
              </a:ext>
            </a:extLst>
          </p:cNvSpPr>
          <p:nvPr>
            <p:ph type="title"/>
          </p:nvPr>
        </p:nvSpPr>
        <p:spPr/>
        <p:txBody>
          <a:bodyPr/>
          <a:lstStyle/>
          <a:p>
            <a:pPr/>
            <a:r>
              <a:t>Click to edit Master title style</a:t>
            </a:r>
          </a:p>
        </p:txBody>
      </p:sp>
      <p:sp>
        <p:nvSpPr>
          <p:cNvPr id="3" name="SlideText2"/>
          <p:cNvSpPr>
            <a:spLocks noGrp="1" noChangeArrowheads="1"/>
            <a:extLst>
              <a:ext uri="smNativeData">
                <pr:smNativeData xmlns:pr="smNativeData" xmlns="smNativeData" val="SMDATA_15_eRCfZxMAAAAlAAAAZAAAAA8BAAAAkAAAAEgAAACQAAAASAAAAAAAAAAA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NgJAADgJAAAsCUAABAAAAAmAAAACAAAAAGAAAAAAAAA"/>
              </a:ext>
            </a:extLst>
          </p:cNvSpPr>
          <p:nvPr>
            <p:ph idx="1"/>
          </p:nvPr>
        </p:nvSpPr>
        <p:spPr>
          <a:xfrm>
            <a:off x="609600" y="1600200"/>
            <a:ext cx="5384800" cy="4526280"/>
          </a:xfrm>
        </p:spPr>
        <p:txBody>
          <a:bodyPr/>
          <a:lstStyle>
            <a:lvl1pPr>
              <a:defRPr sz="2800" cap="none"/>
            </a:lvl1pPr>
            <a:lvl2pPr>
              <a:defRPr sz="2400" cap="none"/>
            </a:lvl2pPr>
            <a:lvl3pPr>
              <a:defRPr sz="2000" cap="none"/>
            </a:lvl3pPr>
            <a:lvl4pPr>
              <a:defRPr sz="1800" cap="none"/>
            </a:lvl4pPr>
            <a:lvl5pPr>
              <a:defRPr sz="1800" cap="none"/>
            </a:lvl5pPr>
            <a:lvl6pPr>
              <a:defRPr sz="1800" cap="none"/>
            </a:lvl6pPr>
            <a:lvl7pPr>
              <a:defRPr sz="1800" cap="none"/>
            </a:lvl7pPr>
            <a:lvl8pPr>
              <a:defRPr sz="1800" cap="none"/>
            </a:lvl8pPr>
            <a:lvl9pPr>
              <a:defRPr sz="1800" cap="none"/>
            </a:lvl9pPr>
          </a:lstStyle>
          <a:p>
            <a:pPr/>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pr="smNativeData" xmlns="smNativeData" val="SMDATA_15_eRCfZxMAAAAlAAAAZAAAAA8BAAAAkAAAAEgAAACQAAAASAAAAAAAAAAA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GMz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ICYAANgJAABARwAAsCUAABAAAAAmAAAACAAAAAGAAAAAAAAA"/>
              </a:ext>
            </a:extLst>
          </p:cNvSpPr>
          <p:nvPr>
            <p:ph idx="2"/>
          </p:nvPr>
        </p:nvSpPr>
        <p:spPr>
          <a:xfrm>
            <a:off x="6197600" y="1600200"/>
            <a:ext cx="5384800" cy="4526280"/>
          </a:xfrm>
        </p:spPr>
        <p:txBody>
          <a:bodyPr/>
          <a:lstStyle>
            <a:lvl1pPr>
              <a:defRPr sz="2800" cap="none"/>
            </a:lvl1pPr>
            <a:lvl2pPr>
              <a:defRPr sz="2400" cap="none"/>
            </a:lvl2pPr>
            <a:lvl3pPr>
              <a:defRPr sz="2000" cap="none"/>
            </a:lvl3pPr>
            <a:lvl4pPr>
              <a:defRPr sz="1800" cap="none"/>
            </a:lvl4pPr>
            <a:lvl5pPr>
              <a:defRPr sz="1800" cap="none"/>
            </a:lvl5pPr>
            <a:lvl6pPr>
              <a:defRPr sz="1800" cap="none"/>
            </a:lvl6pPr>
            <a:lvl7pPr>
              <a:defRPr sz="1800" cap="none"/>
            </a:lvl7pPr>
            <a:lvl8pPr>
              <a:defRPr sz="1800" cap="none"/>
            </a:lvl8pPr>
            <a:lvl9pPr>
              <a:defRPr sz="1800" cap="none"/>
            </a:lvl9pPr>
          </a:lstStyle>
          <a:p>
            <a:pPr/>
            <a:r>
              <a:t>Click to edit Master text styles</a:t>
            </a:r>
          </a:p>
          <a:p>
            <a:pPr lvl="1"/>
            <a:r>
              <a:t>Second level</a:t>
            </a:r>
          </a:p>
          <a:p>
            <a:pPr lvl="2"/>
            <a:r>
              <a:t>Third level</a:t>
            </a:r>
          </a:p>
          <a:p>
            <a:pPr lvl="3"/>
            <a:r>
              <a:t>Fourth level</a:t>
            </a:r>
          </a:p>
          <a:p>
            <a:pPr lvl="4"/>
            <a:r>
              <a:t>Fifth level</a:t>
            </a:r>
          </a:p>
        </p:txBody>
      </p:sp>
      <p:sp>
        <p:nvSpPr>
          <p:cNvPr id="5" name="DateTime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G4M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BsnAABAFQAAWSkAABAAAAAmAAAACAAAAAAAAAAAAAAA"/>
              </a:ext>
            </a:extLst>
          </p:cNvSpPr>
          <p:nvPr>
            <p:ph type="dt" sz="quarter" idx="10"/>
          </p:nvPr>
        </p:nvSpPr>
        <p:spPr/>
        <p:txBody>
          <a:bodyPr/>
          <a:lstStyle/>
          <a:p>
            <a:pPr/>
            <a:fld id="{3B97AE48-06D6-C258-982F-F00DE0616EA5}" type="datetime1">
              <a:t>{Date/Time}</a:t>
            </a:fld>
          </a:p>
        </p:txBody>
      </p:sp>
      <p:sp>
        <p:nvSpPr>
          <p:cNvPr id="6" name="Foot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IU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oBkAABsnAABgMQAAWSkAABAAAAAmAAAACAAAAAAAAAAAAAAA"/>
              </a:ext>
            </a:extLst>
          </p:cNvSpPr>
          <p:nvPr>
            <p:ph type="ftr" sz="quarter" idx="11"/>
          </p:nvPr>
        </p:nvSpPr>
        <p:spPr/>
        <p:txBody>
          <a:bodyPr/>
          <a:lstStyle/>
          <a:p>
            <a:pPr/>
            <a:fld id="{3B97C0D7-99D6-C236-982F-6F638E616E3A}" type="footer">
              <a:t>{Footer}</a:t>
            </a:fld>
          </a:p>
        </p:txBody>
      </p:sp>
      <p:sp>
        <p:nvSpPr>
          <p:cNvPr id="7" name="SlideNumb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Ao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DUAABsnAABARwAAWSkAABAAAAAmAAAACAAAAAAAAAAAAAAA"/>
              </a:ext>
            </a:extLst>
          </p:cNvSpPr>
          <p:nvPr>
            <p:ph type="sldNum" sz="quarter" idx="12"/>
          </p:nvPr>
        </p:nvSpPr>
        <p:spPr/>
        <p:txBody>
          <a:bodyPr/>
          <a:lstStyle/>
          <a:p>
            <a:pPr/>
            <a:fld id="{3B97D5DD-93D6-C223-982F-65769B616E30}" type="slidenum">
              <a:t>{Nr.}</a:t>
            </a:fld>
          </a:p>
        </p:txBody>
      </p:sp>
    </p:spTree>
  </p:cSld>
  <p:clrMapOvr>
    <a:masterClrMapping/>
  </p:clrMapOvr>
</p:sldLayout>
</file>

<file path=ppt/slideLayouts/slideLayout5.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woTxTwoObj">
  <p:cSld name="Comparis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KM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LABAABARwAAuAgAABAAAAAmAAAACAAAAAAAAAAAAAAA"/>
              </a:ext>
            </a:extLst>
          </p:cNvSpPr>
          <p:nvPr>
            <p:ph type="title"/>
          </p:nvPr>
        </p:nvSpPr>
        <p:spPr/>
        <p:txBody>
          <a:bodyPr/>
          <a:lstStyle/>
          <a:p>
            <a:pPr/>
            <a:r>
              <a:t>Click to edit Master title style</a:t>
            </a:r>
          </a:p>
        </p:txBody>
      </p:sp>
      <p:sp>
        <p:nvSpPr>
          <p:cNvPr id="3" name="SlideText3"/>
          <p:cNvSpPr>
            <a:spLocks noGrp="1" noChangeArrowheads="1"/>
            <a:extLst>
              <a:ext uri="smNativeData">
                <pr:smNativeData xmlns:pr="smNativeData" xmlns="smNativeData" val="SMDATA_15_eRCfZxMAAAAlAAAAZAAAAA8BAAAAkAAAAEgAAACQAAAASAAAAAAAAAAC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GA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HEJAADiJAAAYQ0AABAAAAAmAAAACAAAAIGAAAAAAAAA"/>
              </a:ext>
            </a:extLst>
          </p:cNvSpPr>
          <p:nvPr>
            <p:ph idx="1"/>
          </p:nvPr>
        </p:nvSpPr>
        <p:spPr>
          <a:xfrm>
            <a:off x="609600" y="1534795"/>
            <a:ext cx="5386070" cy="640080"/>
          </a:xfrm>
        </p:spPr>
        <p:txBody>
          <a:bodyPr vert="horz" wrap="square" numCol="1" spcCol="215900" anchor="b">
            <a:prstTxWarp prst="textNoShape">
              <a:avLst/>
            </a:prstTxWarp>
          </a:bodyPr>
          <a:lstStyle>
            <a:lvl1pPr marL="0" indent="0">
              <a:buNone/>
              <p:prBullet>
                <a:buNone/>
              </p:prBullet>
              <a:defRPr sz="2400" b="1" cap="none"/>
            </a:lvl1pPr>
            <a:lvl2pPr marL="457200" indent="0">
              <a:buNone/>
              <p:prBullet>
                <a:buNone/>
              </p:prBullet>
              <a:defRPr sz="2000" b="1" cap="none"/>
            </a:lvl2pPr>
            <a:lvl3pPr marL="914400" indent="0">
              <a:buNone/>
              <p:prBullet>
                <a:buNone/>
              </p:prBullet>
              <a:defRPr sz="1800" b="1" cap="none"/>
            </a:lvl3pPr>
            <a:lvl4pPr marL="1371600" indent="0">
              <a:buNone/>
              <p:prBullet>
                <a:buNone/>
              </p:prBullet>
              <a:defRPr sz="1600" b="1" cap="none"/>
            </a:lvl4pPr>
            <a:lvl5pPr marL="1828800" indent="0">
              <a:buNone/>
              <p:prBullet>
                <a:buNone/>
              </p:prBullet>
              <a:defRPr sz="1600" b="1" cap="none"/>
            </a:lvl5pPr>
            <a:lvl6pPr marL="2286000" indent="0">
              <a:buNone/>
              <p:prBullet>
                <a:buNone/>
              </p:prBullet>
              <a:defRPr sz="1600" b="1" cap="none"/>
            </a:lvl6pPr>
            <a:lvl7pPr marL="2743200" indent="0">
              <a:buNone/>
              <p:prBullet>
                <a:buNone/>
              </p:prBullet>
              <a:defRPr sz="1600" b="1" cap="none"/>
            </a:lvl7pPr>
            <a:lvl8pPr marL="3200400" indent="0">
              <a:buNone/>
              <p:prBullet>
                <a:buNone/>
              </p:prBullet>
              <a:defRPr sz="1600" b="1" cap="none"/>
            </a:lvl8pPr>
            <a:lvl9pPr marL="3657600" indent="0">
              <a:buNone/>
              <p:prBullet>
                <a:buNone/>
              </p:prBullet>
              <a:defRPr sz="1600" b="1" cap="none"/>
            </a:lvl9pPr>
          </a:lstStyle>
          <a:p>
            <a:pPr/>
            <a:r>
              <a:t>Click to edit Master text styles</a:t>
            </a:r>
          </a:p>
        </p:txBody>
      </p:sp>
      <p:sp>
        <p:nvSpPr>
          <p:cNvPr id="4" name="SlideText1"/>
          <p:cNvSpPr>
            <a:spLocks noGrp="1" noChangeArrowheads="1"/>
            <a:extLst>
              <a:ext uri="smNativeData">
                <pr:smNativeData xmlns:pr="smNativeData" xmlns="smNativeData" val="SMDATA_15_eRCfZxMAAAAlAAAAZAAAAA8BAAAAkAAAAEgAAACQAAAASAAAAAAAAAAA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Gg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GENAADiJAAAsCUAABAAAAAmAAAACAAAAAGAAAAAAAAA"/>
              </a:ext>
            </a:extLst>
          </p:cNvSpPr>
          <p:nvPr>
            <p:ph idx="2"/>
          </p:nvPr>
        </p:nvSpPr>
        <p:spPr>
          <a:xfrm>
            <a:off x="609600" y="2174875"/>
            <a:ext cx="5386070" cy="3951605"/>
          </a:xfrm>
        </p:spPr>
        <p:txBody>
          <a:bodyPr/>
          <a:lstStyle>
            <a:lvl1pPr>
              <a:defRPr sz="2400" cap="none"/>
            </a:lvl1pPr>
            <a:lvl2pPr>
              <a:defRPr sz="2000" cap="none"/>
            </a:lvl2pPr>
            <a:lvl3pPr>
              <a:defRPr sz="1800" cap="none"/>
            </a:lvl3pPr>
            <a:lvl4pPr>
              <a:defRPr sz="1600" cap="none"/>
            </a:lvl4pPr>
            <a:lvl5pPr>
              <a:defRPr sz="1600" cap="none"/>
            </a:lvl5pPr>
            <a:lvl6pPr>
              <a:defRPr sz="1600" cap="none"/>
            </a:lvl6pPr>
            <a:lvl7pPr>
              <a:defRPr sz="1600" cap="none"/>
            </a:lvl7pPr>
            <a:lvl8pPr>
              <a:defRPr sz="1600" cap="none"/>
            </a:lvl8pPr>
            <a:lvl9pPr>
              <a:defRPr sz="1600" cap="none"/>
            </a:lvl9pPr>
          </a:lstStyle>
          <a:p>
            <a:pPr/>
            <a:r>
              <a:t>Click to edit Master text styles</a:t>
            </a:r>
          </a:p>
          <a:p>
            <a:pPr lvl="1"/>
            <a:r>
              <a:t>Second level</a:t>
            </a:r>
          </a:p>
          <a:p>
            <a:pPr lvl="2"/>
            <a:r>
              <a:t>Third level</a:t>
            </a:r>
          </a:p>
          <a:p>
            <a:pPr lvl="3"/>
            <a:r>
              <a:t>Fourth level</a:t>
            </a:r>
          </a:p>
          <a:p>
            <a:pPr lvl="4"/>
            <a:r>
              <a:t>Fifth level</a:t>
            </a:r>
          </a:p>
        </p:txBody>
      </p:sp>
      <p:sp>
        <p:nvSpPr>
          <p:cNvPr id="5" name="SlideText2"/>
          <p:cNvSpPr>
            <a:spLocks noGrp="1" noChangeArrowheads="1"/>
            <a:extLst>
              <a:ext uri="smNativeData">
                <pr:smNativeData xmlns:pr="smNativeData" xmlns="smNativeData" val="SMDATA_15_eRCfZxMAAAAlAAAAZAAAAA8BAAAAkAAAAEgAAACQAAAASAAAAAAAAAAC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Fsv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HSYAAHEJAABARwAAYQ0AABAAAAAmAAAACAAAAIGAAAAAAAAA"/>
              </a:ext>
            </a:extLst>
          </p:cNvSpPr>
          <p:nvPr>
            <p:ph idx="3"/>
          </p:nvPr>
        </p:nvSpPr>
        <p:spPr>
          <a:xfrm>
            <a:off x="6195695" y="1534795"/>
            <a:ext cx="5386705" cy="640080"/>
          </a:xfrm>
        </p:spPr>
        <p:txBody>
          <a:bodyPr vert="horz" wrap="square" numCol="1" spcCol="215900" anchor="b">
            <a:prstTxWarp prst="textNoShape">
              <a:avLst/>
            </a:prstTxWarp>
          </a:bodyPr>
          <a:lstStyle>
            <a:lvl1pPr marL="0" indent="0">
              <a:buNone/>
              <p:prBullet>
                <a:buNone/>
              </p:prBullet>
              <a:defRPr sz="2400" b="1" cap="none"/>
            </a:lvl1pPr>
            <a:lvl2pPr marL="457200" indent="0">
              <a:buNone/>
              <p:prBullet>
                <a:buNone/>
              </p:prBullet>
              <a:defRPr sz="2000" b="1" cap="none"/>
            </a:lvl2pPr>
            <a:lvl3pPr marL="914400" indent="0">
              <a:buNone/>
              <p:prBullet>
                <a:buNone/>
              </p:prBullet>
              <a:defRPr sz="1800" b="1" cap="none"/>
            </a:lvl3pPr>
            <a:lvl4pPr marL="1371600" indent="0">
              <a:buNone/>
              <p:prBullet>
                <a:buNone/>
              </p:prBullet>
              <a:defRPr sz="1600" b="1" cap="none"/>
            </a:lvl4pPr>
            <a:lvl5pPr marL="1828800" indent="0">
              <a:buNone/>
              <p:prBullet>
                <a:buNone/>
              </p:prBullet>
              <a:defRPr sz="1600" b="1" cap="none"/>
            </a:lvl5pPr>
            <a:lvl6pPr marL="2286000" indent="0">
              <a:buNone/>
              <p:prBullet>
                <a:buNone/>
              </p:prBullet>
              <a:defRPr sz="1600" b="1" cap="none"/>
            </a:lvl6pPr>
            <a:lvl7pPr marL="2743200" indent="0">
              <a:buNone/>
              <p:prBullet>
                <a:buNone/>
              </p:prBullet>
              <a:defRPr sz="1600" b="1" cap="none"/>
            </a:lvl7pPr>
            <a:lvl8pPr marL="3200400" indent="0">
              <a:buNone/>
              <p:prBullet>
                <a:buNone/>
              </p:prBullet>
              <a:defRPr sz="1600" b="1" cap="none"/>
            </a:lvl8pPr>
            <a:lvl9pPr marL="3657600" indent="0">
              <a:buNone/>
              <p:prBullet>
                <a:buNone/>
              </p:prBullet>
              <a:defRPr sz="1600" b="1" cap="none"/>
            </a:lvl9pPr>
          </a:lstStyle>
          <a:p>
            <a:pPr/>
            <a:r>
              <a:t>Click to edit Master text styles</a:t>
            </a:r>
          </a:p>
        </p:txBody>
      </p:sp>
      <p:sp>
        <p:nvSpPr>
          <p:cNvPr id="6" name="SlideText4"/>
          <p:cNvSpPr>
            <a:spLocks noGrp="1" noChangeArrowheads="1"/>
            <a:extLst>
              <a:ext uri="smNativeData">
                <pr:smNativeData xmlns:pr="smNativeData" xmlns="smNativeData" val="SMDATA_15_eRCfZxMAAAAlAAAAZAAAAA8BAAAAkAAAAEgAAACQAAAASAAAAAAAAAAA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AY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HSYAAGENAABARwAAsCUAABAAAAAmAAAACAAAAAGAAAAAAAAA"/>
              </a:ext>
            </a:extLst>
          </p:cNvSpPr>
          <p:nvPr>
            <p:ph idx="4"/>
          </p:nvPr>
        </p:nvSpPr>
        <p:spPr>
          <a:xfrm>
            <a:off x="6195695" y="2174875"/>
            <a:ext cx="5386705" cy="3951605"/>
          </a:xfrm>
        </p:spPr>
        <p:txBody>
          <a:bodyPr/>
          <a:lstStyle>
            <a:lvl1pPr>
              <a:defRPr sz="2400" cap="none"/>
            </a:lvl1pPr>
            <a:lvl2pPr>
              <a:defRPr sz="2000" cap="none"/>
            </a:lvl2pPr>
            <a:lvl3pPr>
              <a:defRPr sz="1800" cap="none"/>
            </a:lvl3pPr>
            <a:lvl4pPr>
              <a:defRPr sz="1600" cap="none"/>
            </a:lvl4pPr>
            <a:lvl5pPr>
              <a:defRPr sz="1600" cap="none"/>
            </a:lvl5pPr>
            <a:lvl6pPr>
              <a:defRPr sz="1600" cap="none"/>
            </a:lvl6pPr>
            <a:lvl7pPr>
              <a:defRPr sz="1600" cap="none"/>
            </a:lvl7pPr>
            <a:lvl8pPr>
              <a:defRPr sz="1600" cap="none"/>
            </a:lvl8pPr>
            <a:lvl9pPr>
              <a:defRPr sz="1600" cap="none"/>
            </a:lvl9pPr>
          </a:lstStyle>
          <a:p>
            <a:pPr/>
            <a:r>
              <a:t>Click to edit Master text styles</a:t>
            </a:r>
          </a:p>
          <a:p>
            <a:pPr lvl="1"/>
            <a:r>
              <a:t>Second level</a:t>
            </a:r>
          </a:p>
          <a:p>
            <a:pPr lvl="2"/>
            <a:r>
              <a:t>Third level</a:t>
            </a:r>
          </a:p>
          <a:p>
            <a:pPr lvl="3"/>
            <a:r>
              <a:t>Fourth level</a:t>
            </a:r>
          </a:p>
          <a:p>
            <a:pPr lvl="4"/>
            <a:r>
              <a:t>Fifth level</a:t>
            </a:r>
          </a:p>
        </p:txBody>
      </p:sp>
      <p:sp>
        <p:nvSpPr>
          <p:cNvPr id="7" name="DateTime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Jcu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BsnAABAFQAAWSkAABAAAAAmAAAACAAAAAAAAAAAAAAA"/>
              </a:ext>
            </a:extLst>
          </p:cNvSpPr>
          <p:nvPr>
            <p:ph type="dt" sz="quarter" idx="10"/>
          </p:nvPr>
        </p:nvSpPr>
        <p:spPr/>
        <p:txBody>
          <a:bodyPr/>
          <a:lstStyle/>
          <a:p>
            <a:pPr/>
            <a:fld id="{3B97FCDF-91D6-C20A-982F-675FB2616E32}" type="datetime1">
              <a:t>{Date/Time}</a:t>
            </a:fld>
          </a:p>
        </p:txBody>
      </p:sp>
      <p:sp>
        <p:nvSpPr>
          <p:cNvPr id="8" name="Foot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Cc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oBkAABsnAABgMQAAWSkAABAAAAAmAAAACAAAAAAAAAAAAAAA"/>
              </a:ext>
            </a:extLst>
          </p:cNvSpPr>
          <p:nvPr>
            <p:ph type="ftr" sz="quarter" idx="11"/>
          </p:nvPr>
        </p:nvSpPr>
        <p:spPr/>
        <p:txBody>
          <a:bodyPr/>
          <a:lstStyle/>
          <a:p>
            <a:pPr/>
            <a:fld id="{3B97EA38-76D6-C21C-982F-8049A4616ED5}" type="footer">
              <a:t>{Footer}</a:t>
            </a:fld>
          </a:p>
        </p:txBody>
      </p:sp>
      <p:sp>
        <p:nvSpPr>
          <p:cNvPr id="9" name="SlideNumb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DUAABsnAABARwAAWSkAABAAAAAmAAAACAAAAAAAAAAAAAAA"/>
              </a:ext>
            </a:extLst>
          </p:cNvSpPr>
          <p:nvPr>
            <p:ph type="sldNum" sz="quarter" idx="12"/>
          </p:nvPr>
        </p:nvSpPr>
        <p:spPr/>
        <p:txBody>
          <a:bodyPr/>
          <a:lstStyle/>
          <a:p>
            <a:pPr/>
            <a:fld id="{3B97F0EB-A5D6-C206-982F-5353BE616E06}" type="slidenum">
              <a:t>{Nr.}</a:t>
            </a:fld>
          </a:p>
        </p:txBody>
      </p:sp>
    </p:spTree>
  </p:cSld>
  <p:clrMapOvr>
    <a:masterClrMapping/>
  </p:clrMapOvr>
</p:sldLayout>
</file>

<file path=ppt/slideLayouts/slideLayout6.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Only">
  <p:cSld name="Title only">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C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LABAABARwAAuAgAABAAAAAmAAAACAAAAAAAAAAAAAAA"/>
              </a:ext>
            </a:extLst>
          </p:cNvSpPr>
          <p:nvPr>
            <p:ph type="title"/>
          </p:nvPr>
        </p:nvSpPr>
        <p:spPr/>
        <p:txBody>
          <a:bodyPr/>
          <a:lstStyle/>
          <a:p>
            <a:pPr/>
            <a:r>
              <a:t>Click to edit Master title style</a:t>
            </a:r>
          </a:p>
        </p:txBody>
      </p:sp>
      <p:sp>
        <p:nvSpPr>
          <p:cNvPr id="3" name="DateTime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F42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BsnAABAFQAAWSkAABAAAAAmAAAACAAAAAAAAAAAAAAA"/>
              </a:ext>
            </a:extLst>
          </p:cNvSpPr>
          <p:nvPr>
            <p:ph type="dt" sz="quarter" idx="10"/>
          </p:nvPr>
        </p:nvSpPr>
        <p:spPr/>
        <p:txBody>
          <a:bodyPr/>
          <a:lstStyle/>
          <a:p>
            <a:pPr/>
            <a:fld id="{3B97A49A-D4D6-C252-982F-2207EA616E77}" type="datetime1">
              <a:t>{Date/Time}</a:t>
            </a:fld>
          </a:p>
        </p:txBody>
      </p:sp>
      <p:sp>
        <p:nvSpPr>
          <p:cNvPr id="4" name="Foot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oBkAABsnAABgMQAAWSkAABAAAAAmAAAACAAAAAAAAAAAAAAA"/>
              </a:ext>
            </a:extLst>
          </p:cNvSpPr>
          <p:nvPr>
            <p:ph type="ftr" sz="quarter" idx="11"/>
          </p:nvPr>
        </p:nvSpPr>
        <p:spPr/>
        <p:txBody>
          <a:bodyPr/>
          <a:lstStyle/>
          <a:p>
            <a:pPr/>
            <a:fld id="{3B97A1C8-86D6-C257-982F-7002EF616E25}" type="footer">
              <a:t>{Footer}</a:t>
            </a:fld>
          </a:p>
        </p:txBody>
      </p:sp>
      <p:sp>
        <p:nvSpPr>
          <p:cNvPr id="5" name="SlideNumb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I4n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DUAABsnAABARwAAWSkAABAAAAAmAAAACAAAAAAAAAAAAAAA"/>
              </a:ext>
            </a:extLst>
          </p:cNvSpPr>
          <p:nvPr>
            <p:ph type="sldNum" sz="quarter" idx="12"/>
          </p:nvPr>
        </p:nvSpPr>
        <p:spPr/>
        <p:txBody>
          <a:bodyPr/>
          <a:lstStyle/>
          <a:p>
            <a:pPr/>
            <a:fld id="{3B97E415-5BD6-C212-982F-AD47AA616EF8}" type="slidenum">
              <a:t>{Nr.}</a:t>
            </a:fld>
          </a:p>
        </p:txBody>
      </p:sp>
    </p:spTree>
  </p:cSld>
  <p:clrMapOvr>
    <a:masterClrMapping/>
  </p:clrMapOvr>
</p:sldLayout>
</file>

<file path=ppt/slideLayouts/slideLayout7.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blank">
  <p:cSld name="Blank">
    <p:spTree>
      <p:nvGrpSpPr>
        <p:cNvPr id="1" name=""/>
        <p:cNvGrpSpPr/>
        <p:nvPr/>
      </p:nvGrpSpPr>
      <p:grpSpPr>
        <a:xfrm>
          <a:off x="0" y="0"/>
          <a:ext cx="0" cy="0"/>
          <a:chOff x="0" y="0"/>
          <a:chExt cx="0" cy="0"/>
        </a:xfrm>
      </p:grpSpPr>
      <p:sp>
        <p:nvSpPr>
          <p:cNvPr id="2" name="DateTime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Eo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BsnAABAFQAAWSkAABAAAAAmAAAACAAAAAAAAAAAAAAA"/>
              </a:ext>
            </a:extLst>
          </p:cNvSpPr>
          <p:nvPr>
            <p:ph type="dt" sz="quarter" idx="10"/>
          </p:nvPr>
        </p:nvSpPr>
        <p:spPr/>
        <p:txBody>
          <a:bodyPr/>
          <a:lstStyle/>
          <a:p>
            <a:pPr/>
            <a:fld id="{3B978101-4FD6-C277-982F-B922CF616EEC}" type="datetime1">
              <a:t/>
            </a:fld>
          </a:p>
        </p:txBody>
      </p:sp>
      <p:sp>
        <p:nvSpPr>
          <p:cNvPr id="3" name="Foot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ND///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oBkAABsnAABgMQAAWSkAABAAAAAmAAAACAAAAAAAAAAAAAAA"/>
              </a:ext>
            </a:extLst>
          </p:cNvSpPr>
          <p:nvPr>
            <p:ph type="ftr" sz="quarter" idx="11"/>
          </p:nvPr>
        </p:nvSpPr>
        <p:spPr/>
        <p:txBody>
          <a:bodyPr/>
          <a:lstStyle/>
          <a:p>
            <a:pPr/>
            <a:fld id="{3B97C1E7-A9D6-C237-982F-5F628F616E0A}" type="footer">
              <a:t/>
            </a:fld>
          </a:p>
        </p:txBody>
      </p:sp>
      <p:sp>
        <p:nvSpPr>
          <p:cNvPr id="4" name="SlideNumb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P8A/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DUAABsnAABARwAAWSkAABAAAAAmAAAACAAAAAAAAAAAAAAA"/>
              </a:ext>
            </a:extLst>
          </p:cNvSpPr>
          <p:nvPr>
            <p:ph type="sldNum" sz="quarter" idx="12"/>
          </p:nvPr>
        </p:nvSpPr>
        <p:spPr/>
        <p:txBody>
          <a:bodyPr/>
          <a:lstStyle/>
          <a:p>
            <a:pPr/>
            <a:fld id="{3B97D7BB-F5D6-C221-982F-037499616E56}" type="slidenum">
              <a:t/>
            </a:fld>
          </a:p>
        </p:txBody>
      </p:sp>
    </p:spTree>
  </p:cSld>
  <p:clrMapOvr>
    <a:masterClrMapping/>
  </p:clrMapOvr>
</p:sldLayout>
</file>

<file path=ppt/slideLayouts/slideLayout8.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objTx">
  <p:cSld name="Content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eRCfZxMAAAAlAAAAZAAAAA8BAAAAkAAAAEgAAACQAAAASAAAAAAAAAAC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K4BAABtHAAA1AgAABAAAAAmAAAACAAAAIGAAAAAAAAA"/>
              </a:ext>
            </a:extLst>
          </p:cNvSpPr>
          <p:nvPr>
            <p:ph type="title"/>
          </p:nvPr>
        </p:nvSpPr>
        <p:spPr>
          <a:xfrm>
            <a:off x="609600" y="273050"/>
            <a:ext cx="4011295" cy="1162050"/>
          </a:xfrm>
        </p:spPr>
        <p:txBody>
          <a:bodyPr vert="horz" wrap="square" numCol="1" spcCol="215900" anchor="b">
            <a:prstTxWarp prst="textNoShape">
              <a:avLst/>
            </a:prstTxWarp>
          </a:bodyPr>
          <a:lstStyle>
            <a:lvl1pPr algn="l">
              <a:defRPr sz="2000" b="1" cap="none"/>
            </a:lvl1pPr>
          </a:lstStyle>
          <a:p>
            <a:pPr/>
            <a:r>
              <a:t>Click to edit Master title style</a:t>
            </a:r>
          </a:p>
        </p:txBody>
      </p:sp>
      <p:sp>
        <p:nvSpPr>
          <p:cNvPr id="3" name="SlideText2"/>
          <p:cNvSpPr>
            <a:spLocks noGrp="1" noChangeArrowheads="1"/>
            <a:extLst>
              <a:ext uri="smNativeData">
                <pr:smNativeData xmlns:pr="smNativeData" xmlns="smNativeData" val="SMDATA_15_eRCfZxMAAAAlAAAAZAAAAA8BAAAAkAAAAEgAAACQAAAASAAAAAAAAAAA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MI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Uh0AAK4BAABARwAAsCUAABAAAAAmAAAACAAAAAGAAAAAAAAA"/>
              </a:ext>
            </a:extLst>
          </p:cNvSpPr>
          <p:nvPr>
            <p:ph idx="1"/>
          </p:nvPr>
        </p:nvSpPr>
        <p:spPr>
          <a:xfrm>
            <a:off x="4766310" y="273050"/>
            <a:ext cx="6816090" cy="5853430"/>
          </a:xfrm>
        </p:spPr>
        <p:txBody>
          <a:bodyPr/>
          <a:lstStyle>
            <a:lvl1pPr>
              <a:defRPr sz="3200" cap="none"/>
            </a:lvl1pPr>
            <a:lvl2pPr>
              <a:defRPr sz="2800" cap="none"/>
            </a:lvl2pPr>
            <a:lvl3pPr>
              <a:defRPr sz="2400" cap="none"/>
            </a:lvl3pPr>
            <a:lvl4pPr>
              <a:defRPr sz="2000" cap="none"/>
            </a:lvl4pPr>
            <a:lvl5pPr>
              <a:defRPr sz="2000" cap="none"/>
            </a:lvl5pPr>
            <a:lvl6pPr>
              <a:defRPr sz="2000" cap="none"/>
            </a:lvl6pPr>
            <a:lvl7pPr>
              <a:defRPr sz="2000" cap="none"/>
            </a:lvl7pPr>
            <a:lvl8pPr>
              <a:defRPr sz="2000" cap="none"/>
            </a:lvl8pPr>
            <a:lvl9pPr>
              <a:defRPr sz="2000" cap="none"/>
            </a:lvl9pPr>
          </a:lstStyle>
          <a:p>
            <a:pPr/>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pr="smNativeData" xmlns="smNativeData" val="SMDATA_15_eRCfZxMAAAAlAAAAZAAAAA8BAAAAkAAAAEgAAACQAAAASAAAAAAAAAAA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EIO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NQIAABtHAAAsCUAABAAAAAmAAAACAAAAAGAAAAAAAAA"/>
              </a:ext>
            </a:extLst>
          </p:cNvSpPr>
          <p:nvPr>
            <p:ph idx="2"/>
          </p:nvPr>
        </p:nvSpPr>
        <p:spPr>
          <a:xfrm>
            <a:off x="609600" y="1435100"/>
            <a:ext cx="4011295" cy="4691380"/>
          </a:xfrm>
        </p:spPr>
        <p:txBody>
          <a:bodyPr/>
          <a:lstStyle>
            <a:lvl1pPr marL="0" indent="0">
              <a:buNone/>
              <p:prBullet>
                <a:buNone/>
              </p:prBullet>
              <a:defRPr sz="1400" cap="none"/>
            </a:lvl1pPr>
            <a:lvl2pPr marL="457200" indent="0">
              <a:buNone/>
              <p:prBullet>
                <a:buNone/>
              </p:prBullet>
              <a:defRPr sz="1200" cap="none"/>
            </a:lvl2pPr>
            <a:lvl3pPr marL="914400" indent="0">
              <a:buNone/>
              <p:prBullet>
                <a:buNone/>
              </p:prBullet>
              <a:defRPr sz="1000" cap="none"/>
            </a:lvl3pPr>
            <a:lvl4pPr marL="1371600" indent="0">
              <a:buNone/>
              <p:prBullet>
                <a:buNone/>
              </p:prBullet>
              <a:defRPr sz="900" cap="none"/>
            </a:lvl4pPr>
            <a:lvl5pPr marL="1828800" indent="0">
              <a:buNone/>
              <p:prBullet>
                <a:buNone/>
              </p:prBullet>
              <a:defRPr sz="900" cap="none"/>
            </a:lvl5pPr>
            <a:lvl6pPr marL="2286000" indent="0">
              <a:buNone/>
              <p:prBullet>
                <a:buNone/>
              </p:prBullet>
              <a:defRPr sz="900" cap="none"/>
            </a:lvl6pPr>
            <a:lvl7pPr marL="2743200" indent="0">
              <a:buNone/>
              <p:prBullet>
                <a:buNone/>
              </p:prBullet>
              <a:defRPr sz="900" cap="none"/>
            </a:lvl7pPr>
            <a:lvl8pPr marL="3200400" indent="0">
              <a:buNone/>
              <p:prBullet>
                <a:buNone/>
              </p:prBullet>
              <a:defRPr sz="900" cap="none"/>
            </a:lvl8pPr>
            <a:lvl9pPr marL="3657600" indent="0">
              <a:buNone/>
              <p:prBullet>
                <a:buNone/>
              </p:prBullet>
              <a:defRPr sz="900" cap="none"/>
            </a:lvl9pPr>
          </a:lstStyle>
          <a:p>
            <a:pPr/>
            <a:r>
              <a:t>Click to edit Master text styles</a:t>
            </a:r>
          </a:p>
        </p:txBody>
      </p:sp>
      <p:sp>
        <p:nvSpPr>
          <p:cNvPr id="5" name="DateTime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P4U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BsnAABAFQAAWSkAABAAAAAmAAAACAAAAAAAAAAAAAAA"/>
              </a:ext>
            </a:extLst>
          </p:cNvSpPr>
          <p:nvPr>
            <p:ph type="dt" sz="quarter" idx="10"/>
          </p:nvPr>
        </p:nvSpPr>
        <p:spPr/>
        <p:txBody>
          <a:bodyPr/>
          <a:lstStyle/>
          <a:p>
            <a:pPr/>
            <a:fld id="{3B97E520-6ED6-C213-982F-9846AB616ECD}" type="datetime1">
              <a:t>{Date/Time}</a:t>
            </a:fld>
          </a:p>
        </p:txBody>
      </p:sp>
      <p:sp>
        <p:nvSpPr>
          <p:cNvPr id="6" name="Foot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P8A/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oBkAABsnAABgMQAAWSkAABAAAAAmAAAACAAAAAAAAAAAAAAA"/>
              </a:ext>
            </a:extLst>
          </p:cNvSpPr>
          <p:nvPr>
            <p:ph type="ftr" sz="quarter" idx="11"/>
          </p:nvPr>
        </p:nvSpPr>
        <p:spPr/>
        <p:txBody>
          <a:bodyPr/>
          <a:lstStyle/>
          <a:p>
            <a:pPr/>
            <a:fld id="{3B97A693-DDD6-C250-982F-2B05E8616E7E}" type="footer">
              <a:t>{Footer}</a:t>
            </a:fld>
          </a:p>
        </p:txBody>
      </p:sp>
      <p:sp>
        <p:nvSpPr>
          <p:cNvPr id="7" name="SlideNumb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Acq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DUAABsnAABARwAAWSkAABAAAAAmAAAACAAAAAAAAAAAAAAA"/>
              </a:ext>
            </a:extLst>
          </p:cNvSpPr>
          <p:nvPr>
            <p:ph type="sldNum" sz="quarter" idx="12"/>
          </p:nvPr>
        </p:nvSpPr>
        <p:spPr/>
        <p:txBody>
          <a:bodyPr/>
          <a:lstStyle/>
          <a:p>
            <a:pPr/>
            <a:fld id="{3B97D028-66D6-C226-982F-90739E616EC5}" type="slidenum">
              <a:t>{Nr.}</a:t>
            </a:fld>
          </a:p>
        </p:txBody>
      </p:sp>
    </p:spTree>
  </p:cSld>
  <p:clrMapOvr>
    <a:masterClrMapping/>
  </p:clrMapOvr>
</p:sldLayout>
</file>

<file path=ppt/slideLayouts/slideLayout9.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picTx">
  <p:cSld name="Picture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eRCfZxMAAAAlAAAAZAAAAA8BAAAAkAAAAEgAAACQAAAASAAAAAAAAAAC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P8An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sg4AAIgdAACyOwAABCEAABAAAAAmAAAACAAAAIGAAAAAAAAA"/>
              </a:ext>
            </a:extLst>
          </p:cNvSpPr>
          <p:nvPr>
            <p:ph type="title"/>
          </p:nvPr>
        </p:nvSpPr>
        <p:spPr>
          <a:xfrm>
            <a:off x="2388870" y="4800600"/>
            <a:ext cx="7315200" cy="566420"/>
          </a:xfrm>
        </p:spPr>
        <p:txBody>
          <a:bodyPr vert="horz" wrap="square" numCol="1" spcCol="215900" anchor="b">
            <a:prstTxWarp prst="textNoShape">
              <a:avLst/>
            </a:prstTxWarp>
          </a:bodyPr>
          <a:lstStyle>
            <a:lvl1pPr algn="l">
              <a:defRPr sz="2000" b="1" cap="none"/>
            </a:lvl1pPr>
          </a:lstStyle>
          <a:p>
            <a:pPr/>
            <a:r>
              <a:t>Click to edit Master title style</a:t>
            </a:r>
          </a:p>
        </p:txBody>
      </p:sp>
      <p:sp>
        <p:nvSpPr>
          <p:cNvPr id="3" name="SlideText2"/>
          <p:cNvSpPr>
            <a:spLocks noGrp="1" noChangeArrowheads="1"/>
            <a:extLst>
              <a:ext uri="smNativeData">
                <pr:smNativeData xmlns:pr="smNativeData" xmlns="smNativeData" val="SMDATA_15_eRCfZxMAAAAlAAAAZAAAAA8BAAAAkAAAAEgAAACQAAAASAAAAAAAAAAA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Fsv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sg4AAMYDAACyOwAAFh0AABAAAAAmAAAACAAAAAGAAAAAAAAA"/>
              </a:ext>
            </a:extLst>
          </p:cNvSpPr>
          <p:nvPr>
            <p:ph idx="1"/>
          </p:nvPr>
        </p:nvSpPr>
        <p:spPr>
          <a:xfrm>
            <a:off x="2388870" y="613410"/>
            <a:ext cx="7315200" cy="4114800"/>
          </a:xfrm>
        </p:spPr>
        <p:txBody>
          <a:bodyPr/>
          <a:lstStyle>
            <a:lvl1pPr marL="0" indent="0">
              <a:buNone/>
              <p:prBullet>
                <a:buNone/>
              </p:prBullet>
              <a:defRPr sz="3200" cap="none"/>
            </a:lvl1pPr>
            <a:lvl2pPr marL="457200" indent="0">
              <a:buNone/>
              <p:prBullet>
                <a:buNone/>
              </p:prBullet>
              <a:defRPr sz="2800" cap="none"/>
            </a:lvl2pPr>
            <a:lvl3pPr marL="914400" indent="0">
              <a:buNone/>
              <p:prBullet>
                <a:buNone/>
              </p:prBullet>
              <a:defRPr sz="2400" cap="none"/>
            </a:lvl3pPr>
            <a:lvl4pPr marL="1371600" indent="0">
              <a:buNone/>
              <p:prBullet>
                <a:buNone/>
              </p:prBullet>
              <a:defRPr sz="2000" cap="none"/>
            </a:lvl4pPr>
            <a:lvl5pPr marL="1828800" indent="0">
              <a:buNone/>
              <p:prBullet>
                <a:buNone/>
              </p:prBullet>
              <a:defRPr sz="2000" cap="none"/>
            </a:lvl5pPr>
            <a:lvl6pPr marL="2286000" indent="0">
              <a:buNone/>
              <p:prBullet>
                <a:buNone/>
              </p:prBullet>
              <a:defRPr sz="2000" cap="none"/>
            </a:lvl6pPr>
            <a:lvl7pPr marL="2743200" indent="0">
              <a:buNone/>
              <p:prBullet>
                <a:buNone/>
              </p:prBullet>
              <a:defRPr sz="2000" cap="none"/>
            </a:lvl7pPr>
            <a:lvl8pPr marL="3200400" indent="0">
              <a:buNone/>
              <p:prBullet>
                <a:buNone/>
              </p:prBullet>
              <a:defRPr sz="2000" cap="none"/>
            </a:lvl8pPr>
            <a:lvl9pPr marL="3657600" indent="0">
              <a:buNone/>
              <p:prBullet>
                <a:buNone/>
              </p:prBullet>
              <a:defRPr sz="2000" cap="none"/>
            </a:lvl9pPr>
          </a:lstStyle>
          <a:p>
            <a:pPr/>
            <a:r>
              <a:t>Click to edit Master text styles</a:t>
            </a:r>
          </a:p>
        </p:txBody>
      </p:sp>
      <p:sp>
        <p:nvSpPr>
          <p:cNvPr id="4" name="SlideText1"/>
          <p:cNvSpPr>
            <a:spLocks noGrp="1" noChangeArrowheads="1"/>
            <a:extLst>
              <a:ext uri="smNativeData">
                <pr:smNativeData xmlns:pr="smNativeData" xmlns="smNativeData" val="SMDATA_15_eRCfZxMAAAAlAAAAZAAAAA8BAAAAkAAAAEgAAACQAAAASAAAAAAAAAAA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CwV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sg4AAAQhAACyOwAA+CUAABAAAAAmAAAACAAAAAGAAAAAAAAA"/>
              </a:ext>
            </a:extLst>
          </p:cNvSpPr>
          <p:nvPr>
            <p:ph idx="2"/>
          </p:nvPr>
        </p:nvSpPr>
        <p:spPr>
          <a:xfrm>
            <a:off x="2388870" y="5367020"/>
            <a:ext cx="7315200" cy="805180"/>
          </a:xfrm>
        </p:spPr>
        <p:txBody>
          <a:bodyPr/>
          <a:lstStyle>
            <a:lvl1pPr marL="0" indent="0">
              <a:buNone/>
              <p:prBullet>
                <a:buNone/>
              </p:prBullet>
              <a:defRPr sz="1400" cap="none"/>
            </a:lvl1pPr>
            <a:lvl2pPr marL="457200" indent="0">
              <a:buNone/>
              <p:prBullet>
                <a:buNone/>
              </p:prBullet>
              <a:defRPr sz="1200" cap="none"/>
            </a:lvl2pPr>
            <a:lvl3pPr marL="914400" indent="0">
              <a:buNone/>
              <p:prBullet>
                <a:buNone/>
              </p:prBullet>
              <a:defRPr sz="1000" cap="none"/>
            </a:lvl3pPr>
            <a:lvl4pPr marL="1371600" indent="0">
              <a:buNone/>
              <p:prBullet>
                <a:buNone/>
              </p:prBullet>
              <a:defRPr sz="900" cap="none"/>
            </a:lvl4pPr>
            <a:lvl5pPr marL="1828800" indent="0">
              <a:buNone/>
              <p:prBullet>
                <a:buNone/>
              </p:prBullet>
              <a:defRPr sz="900" cap="none"/>
            </a:lvl5pPr>
            <a:lvl6pPr marL="2286000" indent="0">
              <a:buNone/>
              <p:prBullet>
                <a:buNone/>
              </p:prBullet>
              <a:defRPr sz="900" cap="none"/>
            </a:lvl6pPr>
            <a:lvl7pPr marL="2743200" indent="0">
              <a:buNone/>
              <p:prBullet>
                <a:buNone/>
              </p:prBullet>
              <a:defRPr sz="900" cap="none"/>
            </a:lvl7pPr>
            <a:lvl8pPr marL="3200400" indent="0">
              <a:buNone/>
              <p:prBullet>
                <a:buNone/>
              </p:prBullet>
              <a:defRPr sz="900" cap="none"/>
            </a:lvl8pPr>
            <a:lvl9pPr marL="3657600" indent="0">
              <a:buNone/>
              <p:prBullet>
                <a:buNone/>
              </p:prBullet>
              <a:defRPr sz="900" cap="none"/>
            </a:lvl9pPr>
          </a:lstStyle>
          <a:p>
            <a:pPr/>
            <a:r>
              <a:t>Click to edit Master text styles</a:t>
            </a:r>
          </a:p>
        </p:txBody>
      </p:sp>
      <p:sp>
        <p:nvSpPr>
          <p:cNvPr id="5" name="DateTime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EU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BsnAABAFQAAWSkAABAAAAAmAAAACAAAAAAAAAAAAAAA"/>
              </a:ext>
            </a:extLst>
          </p:cNvSpPr>
          <p:nvPr>
            <p:ph type="dt" sz="quarter" idx="10"/>
          </p:nvPr>
        </p:nvSpPr>
        <p:spPr/>
        <p:txBody>
          <a:bodyPr/>
          <a:lstStyle/>
          <a:p>
            <a:pPr/>
            <a:fld id="{3B97A436-78D6-C252-982F-8E07EA616EDB}" type="datetime1">
              <a:t>{Date/Time}</a:t>
            </a:fld>
          </a:p>
        </p:txBody>
      </p:sp>
      <p:sp>
        <p:nvSpPr>
          <p:cNvPr id="6" name="Foot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Do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oBkAABsnAABgMQAAWSkAABAAAAAmAAAACAAAAAAAAAAAAAAA"/>
              </a:ext>
            </a:extLst>
          </p:cNvSpPr>
          <p:nvPr>
            <p:ph type="ftr" sz="quarter" idx="11"/>
          </p:nvPr>
        </p:nvSpPr>
        <p:spPr/>
        <p:txBody>
          <a:bodyPr/>
          <a:lstStyle/>
          <a:p>
            <a:pPr/>
            <a:fld id="{3B97F6BE-F0D6-C200-982F-0655B8616E53}" type="footer">
              <a:t>{Footer}</a:t>
            </a:fld>
          </a:p>
        </p:txBody>
      </p:sp>
      <p:sp>
        <p:nvSpPr>
          <p:cNvPr id="7" name="SlideNumb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AgE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DUAABsnAABARwAAWSkAABAAAAAmAAAACAAAAAAAAAAAAAAA"/>
              </a:ext>
            </a:extLst>
          </p:cNvSpPr>
          <p:nvPr>
            <p:ph type="sldNum" sz="quarter" idx="12"/>
          </p:nvPr>
        </p:nvSpPr>
        <p:spPr/>
        <p:txBody>
          <a:bodyPr/>
          <a:lstStyle/>
          <a:p>
            <a:pPr/>
            <a:fld id="{3B97B7A1-EFD6-C241-982F-1914F9616E4C}" type="slidenum">
              <a:t>{Nr.}</a:t>
            </a:fld>
          </a:p>
        </p:txBody>
      </p:sp>
    </p:spTree>
  </p:cSld>
  <p:clrMapOvr>
    <a:masterClrMapping/>
  </p:clrMapOvr>
</p:sldLayout>
</file>

<file path=ppt/slideMasters/_rels/slideMaster1.xml.rels><?xml version="1.0" encoding="UTF-8" standalone="yes" ?>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theme" Target="../theme/theme1.xml"/></Relationships>
</file>

<file path=ppt/slideMasters/slideMaster1.xml><?xml version="1.0" encoding="utf-8"?>
<p:sldMaste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name="Blue sky">
    <p:bg>
      <p:bgPr>
        <a:blipFill>
          <a:blip r:embed="rId1"/>
          <a:srcRect/>
          <a:stretch/>
        </a:blip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LABAABARwAAuAgAABAAAAAmAAAACAAAAP//////////"/>
              </a:ext>
            </a:extLst>
          </p:cNvSpPr>
          <p:nvPr>
            <p:ph type="title"/>
          </p:nvPr>
        </p:nvSpPr>
        <p:spPr>
          <a:xfrm>
            <a:off x="609600" y="274320"/>
            <a:ext cx="10972800" cy="1143000"/>
          </a:xfrm>
          <a:prstGeom prst="rect">
            <a:avLst/>
          </a:prstGeom>
          <a:solidFill>
            <a:schemeClr val="accent1">
              <a:alpha val="20000"/>
            </a:schemeClr>
          </a:solidFill>
          <a:ln>
            <a:noFill/>
          </a:ln>
          <a:effectLst/>
        </p:spPr>
        <p:txBody>
          <a:bodyPr vert="horz" wrap="square" numCol="1" spcCol="215900" anchor="ctr">
            <a:prstTxWarp prst="textNoShape">
              <a:avLst/>
            </a:prstTxWarp>
          </a:bodyPr>
          <a:lstStyle/>
          <a:p>
            <a:pPr/>
            <a:r>
              <a:t>Click to edit Master title style</a:t>
            </a:r>
          </a:p>
        </p:txBody>
      </p:sp>
      <p:sp>
        <p:nvSpPr>
          <p:cNvPr id="3" name="SlideText1"/>
          <p:cNvSpPr>
            <a:spLocks noGrp="1" noChangeArrowheads="1"/>
            <a:extLst>
              <a:ext uri="smNativeData">
                <pr:smNativeData xmlns:pr="smNativeData" xmlns="smNativeData" val="SMDATA_15_eRCfZxMAAAAlAAAAZAAAAA8BAAAAkAAAAEgAAACQAAAASAAAAAAAAAAA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P8A/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NgJAABARwAAsCUAABAAAAAmAAAACAAAAP//////////"/>
              </a:ext>
            </a:extLst>
          </p:cNvSpPr>
          <p:nvPr>
            <p:ph type="body" idx="1"/>
          </p:nvPr>
        </p:nvSpPr>
        <p:spPr>
          <a:xfrm>
            <a:off x="609600" y="1600200"/>
            <a:ext cx="10972800" cy="4526280"/>
          </a:xfrm>
          <a:prstGeom prst="rect">
            <a:avLst/>
          </a:prstGeom>
          <a:solidFill>
            <a:schemeClr val="accent1">
              <a:alpha val="20000"/>
            </a:schemeClr>
          </a:solidFill>
          <a:ln>
            <a:noFill/>
          </a:ln>
          <a:effectLst/>
        </p:spPr>
        <p:txBody>
          <a:bodyPr vert="horz" wrap="square"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AMAABsnAABAFQAAWSkAABAAAAAmAAAACAAAAP//////////"/>
              </a:ext>
            </a:extLst>
          </p:cNvSpPr>
          <p:nvPr>
            <p:ph type="dt" sz="quarter" idx="2"/>
          </p:nvPr>
        </p:nvSpPr>
        <p:spPr>
          <a:xfrm>
            <a:off x="609600" y="6356985"/>
            <a:ext cx="2844800" cy="364490"/>
          </a:xfrm>
          <a:prstGeom prst="rect">
            <a:avLst/>
          </a:prstGeom>
          <a:noFill/>
          <a:ln>
            <a:noFill/>
          </a:ln>
          <a:effectLst/>
        </p:spPr>
        <p:txBody>
          <a:bodyPr vert="horz" wrap="square" numCol="1" spcCol="215900" anchor="ctr">
            <a:prstTxWarp prst="textNoShape">
              <a:avLst/>
            </a:prstTxWarp>
          </a:bodyPr>
          <a:lstStyle>
            <a:lvl1pPr algn="l">
              <a:defRPr sz="1200" cap="none"/>
            </a:lvl1pPr>
          </a:lstStyle>
          <a:p>
            <a:pPr/>
            <a:fld id="{3B978698-D6D6-C270-982F-2025C8616E75}" type="datetime1">
              <a:t/>
            </a:fld>
          </a:p>
        </p:txBody>
      </p:sp>
      <p:sp>
        <p:nvSpPr>
          <p:cNvPr id="5" name="Foot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KQ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oBkAABsnAABgMQAAWSkAABAAAAAmAAAACAAAAP//////////"/>
              </a:ext>
            </a:extLst>
          </p:cNvSpPr>
          <p:nvPr>
            <p:ph type="ftr" sz="quarter" idx="3"/>
          </p:nvPr>
        </p:nvSpPr>
        <p:spPr>
          <a:xfrm>
            <a:off x="4165600" y="6356985"/>
            <a:ext cx="3860800" cy="364490"/>
          </a:xfrm>
          <a:prstGeom prst="rect">
            <a:avLst/>
          </a:prstGeom>
          <a:noFill/>
          <a:ln>
            <a:noFill/>
          </a:ln>
          <a:effectLst/>
        </p:spPr>
        <p:txBody>
          <a:bodyPr vert="horz" wrap="square" numCol="1" spcCol="215900" anchor="ctr">
            <a:prstTxWarp prst="textNoShape">
              <a:avLst/>
            </a:prstTxWarp>
          </a:bodyPr>
          <a:lstStyle>
            <a:lvl1pPr algn="ctr">
              <a:defRPr sz="1200" cap="none"/>
            </a:lvl1pPr>
          </a:lstStyle>
          <a:p>
            <a:pPr/>
            <a:fld id="{3B97F44C-02D6-C202-982F-F457BA616EA1}" type="footer">
              <a:t/>
            </a:fld>
          </a:p>
        </p:txBody>
      </p:sp>
      <p:sp>
        <p:nvSpPr>
          <p:cNvPr id="6" name="SlideNumberArea1"/>
          <p:cNvSpPr>
            <a:spLocks noGrp="1" noChangeArrowheads="1"/>
            <a:extLst>
              <a:ext uri="smNativeData">
                <pr:smNativeData xmlns:pr="smNativeData" xmlns="smNativeData" val="SMDATA_15_eRCfZxMAAAAlAAAAZAAAAA8BAAAAkAAAAEgAAACQAAAASAAAAAAAAAAB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wDUAABsnAABARwAAWSkAABAAAAAmAAAACAAAAP//////////"/>
              </a:ext>
            </a:extLst>
          </p:cNvSpPr>
          <p:nvPr>
            <p:ph type="sldNum" sz="quarter" idx="4"/>
          </p:nvPr>
        </p:nvSpPr>
        <p:spPr>
          <a:xfrm>
            <a:off x="8737600" y="6356985"/>
            <a:ext cx="2844800" cy="364490"/>
          </a:xfrm>
          <a:prstGeom prst="rect">
            <a:avLst/>
          </a:prstGeom>
          <a:noFill/>
          <a:ln>
            <a:noFill/>
          </a:ln>
          <a:effectLst/>
        </p:spPr>
        <p:txBody>
          <a:bodyPr vert="horz" wrap="square" numCol="1" spcCol="215900" anchor="ctr">
            <a:prstTxWarp prst="textNoShape">
              <a:avLst/>
            </a:prstTxWarp>
          </a:bodyPr>
          <a:lstStyle>
            <a:lvl1pPr algn="r">
              <a:defRPr sz="1200" cap="none"/>
            </a:lvl1pPr>
          </a:lstStyle>
          <a:p>
            <a:pPr/>
            <a:fld id="{3B97EAAA-E4D6-C21C-982F-1249A4616E47}" type="slidenum">
              <a:t/>
            </a:fld>
          </a:p>
        </p:txBody>
      </p:sp>
    </p:spTree>
  </p:cSld>
  <p:clrMap bg1="lt1" tx1="dk1" bg2="lt2" tx2="dk2" accent1="accent1" accent2="accent2" accent3="accent3" accent4="accent4" accent5="accent5" accent6="accent6" hlink="hlink" folHlink="folHlink"/>
  <p:sldLayoutIdLst>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prHF dtFmt="0"/>
  </p:hf>
  <p:txStyles>
    <p:titleStyle>
      <a:lvl1pPr marL="0" marR="0" indent="0" algn="ctr" defTabSz="449580">
        <a:hyphen val="0"/>
        <a:lnSpc>
          <a:spcPct val="100000"/>
        </a:lnSpc>
        <a:spcBef>
          <a:spcPts val="0"/>
        </a:spcBef>
        <a:spcAft>
          <a:spcPts val="0"/>
        </a:spcAft>
        <a:buNone/>
        <p:prBullet>
          <a:buNone/>
        </p:prBullet>
        <a:tabLst/>
        <a:defRPr sz="4400" b="0" i="0" u="none" strike="noStrike" kern="1" cap="none" spc="0" prSpc="50" pitch="50" baseline="0">
          <a:solidFill>
            <a:schemeClr val="tx2"/>
          </a:solidFill>
          <a:effectLst/>
          <a:txBgFill val="auto"/>
          <a:latin typeface="Calibri" pitchFamily="2" charset="-52"/>
          <a:ea typeface="SimSun" pitchFamily="0" charset="0"/>
          <a:cs typeface="Times New Roman" pitchFamily="1" charset="-52"/>
        </a:defRPr>
      </a:lvl1pPr>
      <a:lvl2pPr marL="457200" marR="0" indent="0" algn="l" defTabSz="449580">
        <a:hyphen val="0"/>
        <a:lnSpc>
          <a:spcPct val="100000"/>
        </a:lnSpc>
        <a:spcBef>
          <a:spcPts val="0"/>
        </a:spcBef>
        <a:spcAft>
          <a:spcPts val="0"/>
        </a:spcAft>
        <a:buNone/>
        <p:prBullet>
          <a:buNone/>
        </p:prBullet>
        <a:tabLst/>
        <a:defRPr sz="18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2pPr>
      <a:lvl3pPr marL="914400" marR="0" indent="0" algn="l" defTabSz="449580">
        <a:hyphen val="0"/>
        <a:lnSpc>
          <a:spcPct val="100000"/>
        </a:lnSpc>
        <a:spcBef>
          <a:spcPts val="0"/>
        </a:spcBef>
        <a:spcAft>
          <a:spcPts val="0"/>
        </a:spcAft>
        <a:buNone/>
        <p:prBullet>
          <a:buNone/>
        </p:prBullet>
        <a:tabLst/>
        <a:defRPr sz="18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3pPr>
      <a:lvl4pPr marL="1371600" marR="0" indent="0" algn="l" defTabSz="449580">
        <a:hyphen val="0"/>
        <a:lnSpc>
          <a:spcPct val="100000"/>
        </a:lnSpc>
        <a:spcBef>
          <a:spcPts val="0"/>
        </a:spcBef>
        <a:spcAft>
          <a:spcPts val="0"/>
        </a:spcAft>
        <a:buNone/>
        <p:prBullet>
          <a:buNone/>
        </p:prBullet>
        <a:tabLst/>
        <a:defRPr sz="18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4pPr>
      <a:lvl5pPr marL="1828800" marR="0" indent="0" algn="l" defTabSz="449580">
        <a:hyphen val="0"/>
        <a:lnSpc>
          <a:spcPct val="100000"/>
        </a:lnSpc>
        <a:spcBef>
          <a:spcPts val="0"/>
        </a:spcBef>
        <a:spcAft>
          <a:spcPts val="0"/>
        </a:spcAft>
        <a:buNone/>
        <p:prBullet>
          <a:buNone/>
        </p:prBullet>
        <a:tabLst/>
        <a:defRPr sz="18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5pPr>
      <a:lvl6pPr marL="2286000" marR="0" indent="0" algn="l" defTabSz="449580">
        <a:hyphen val="0"/>
        <a:lnSpc>
          <a:spcPct val="100000"/>
        </a:lnSpc>
        <a:spcBef>
          <a:spcPts val="0"/>
        </a:spcBef>
        <a:spcAft>
          <a:spcPts val="0"/>
        </a:spcAft>
        <a:buNone/>
        <p:prBullet>
          <a:buNone/>
        </p:prBullet>
        <a:tabLst/>
        <a:defRPr sz="18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6pPr>
      <a:lvl7pPr marL="2743200" marR="0" indent="0" algn="l" defTabSz="449580">
        <a:hyphen val="0"/>
        <a:lnSpc>
          <a:spcPct val="100000"/>
        </a:lnSpc>
        <a:spcBef>
          <a:spcPts val="0"/>
        </a:spcBef>
        <a:spcAft>
          <a:spcPts val="0"/>
        </a:spcAft>
        <a:buNone/>
        <p:prBullet>
          <a:buNone/>
        </p:prBullet>
        <a:tabLst/>
        <a:defRPr sz="18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7pPr>
      <a:lvl8pPr marL="3200400" marR="0" indent="0" algn="l" defTabSz="449580">
        <a:hyphen val="0"/>
        <a:lnSpc>
          <a:spcPct val="100000"/>
        </a:lnSpc>
        <a:spcBef>
          <a:spcPts val="0"/>
        </a:spcBef>
        <a:spcAft>
          <a:spcPts val="0"/>
        </a:spcAft>
        <a:buNone/>
        <p:prBullet>
          <a:buNone/>
        </p:prBullet>
        <a:tabLst/>
        <a:defRPr sz="18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8pPr>
      <a:lvl9pPr marL="3657600" marR="0" indent="0" algn="l" defTabSz="449580">
        <a:hyphen val="0"/>
        <a:lnSpc>
          <a:spcPct val="100000"/>
        </a:lnSpc>
        <a:spcBef>
          <a:spcPts val="0"/>
        </a:spcBef>
        <a:spcAft>
          <a:spcPts val="0"/>
        </a:spcAft>
        <a:buNone/>
        <p:prBullet>
          <a:buNone/>
        </p:prBullet>
        <a:tabLst/>
        <a:defRPr sz="18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9pPr>
    </p:titleStyle>
    <p:bodyStyle>
      <a:lvl1pPr marL="342900" marR="0" indent="-342900" algn="l" defTabSz="449580">
        <a:hyphen val="0"/>
        <a:lnSpc>
          <a:spcPct val="100000"/>
        </a:lnSpc>
        <a:spcBef>
          <a:spcPts val="0"/>
        </a:spcBef>
        <a:spcAft>
          <a:spcPts val="0"/>
        </a:spcAft>
        <a:buClrTx/>
        <a:buSzTx/>
        <a:buFontTx/>
        <a:buChar char="•"/>
        <p:prBullet>
          <a:buChar char="•">
            <a:pos y="0"/>
            <a:buClrTx/>
            <a:buSzTx/>
            <a:buFontTx/>
          </a:buChar>
        </p:prBullet>
        <a:tabLst/>
        <a:defRPr sz="32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1pPr>
      <a:lvl2pPr marL="742950" marR="0" indent="-285750" algn="l" defTabSz="449580">
        <a:hyphen val="0"/>
        <a:lnSpc>
          <a:spcPct val="100000"/>
        </a:lnSpc>
        <a:spcBef>
          <a:spcPts val="0"/>
        </a:spcBef>
        <a:spcAft>
          <a:spcPts val="0"/>
        </a:spcAft>
        <a:buClrTx/>
        <a:buSzTx/>
        <a:buFontTx/>
        <a:buChar char="–"/>
        <p:prBullet>
          <a:buChar char="–">
            <a:pos y="0"/>
            <a:buClrTx/>
            <a:buSzTx/>
            <a:buFontTx/>
          </a:buChar>
        </p:prBullet>
        <a:tabLst/>
        <a:defRPr sz="28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2pPr>
      <a:lvl3pPr marL="1143000" marR="0" indent="-228600" algn="l" defTabSz="449580">
        <a:hyphen val="0"/>
        <a:lnSpc>
          <a:spcPct val="100000"/>
        </a:lnSpc>
        <a:spcBef>
          <a:spcPts val="0"/>
        </a:spcBef>
        <a:spcAft>
          <a:spcPts val="0"/>
        </a:spcAft>
        <a:buClrTx/>
        <a:buSzTx/>
        <a:buFontTx/>
        <a:buChar char="•"/>
        <p:prBullet>
          <a:buChar char="•">
            <a:pos y="0"/>
            <a:buClrTx/>
            <a:buSzTx/>
            <a:buFontTx/>
          </a:buChar>
        </p:prBullet>
        <a:tabLst/>
        <a:defRPr sz="24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3pPr>
      <a:lvl4pPr marL="1600200" marR="0" indent="-228600" algn="l" defTabSz="449580">
        <a:hyphen val="0"/>
        <a:lnSpc>
          <a:spcPct val="100000"/>
        </a:lnSpc>
        <a:spcBef>
          <a:spcPts val="0"/>
        </a:spcBef>
        <a:spcAft>
          <a:spcPts val="0"/>
        </a:spcAft>
        <a:buClrTx/>
        <a:buSzTx/>
        <a:buFontTx/>
        <a:buChar char="–"/>
        <p:prBullet>
          <a:buChar char="–">
            <a:pos y="0"/>
            <a:buClrTx/>
            <a:buSzTx/>
            <a:buFontTx/>
          </a:buChar>
        </p:prBullet>
        <a:tabLst/>
        <a:defRPr sz="20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4pPr>
      <a:lvl5pPr marL="2057400" marR="0" indent="-228600" algn="l" defTabSz="449580">
        <a:hyphen val="0"/>
        <a:lnSpc>
          <a:spcPct val="100000"/>
        </a:lnSpc>
        <a:spcBef>
          <a:spcPts val="0"/>
        </a:spcBef>
        <a:spcAft>
          <a:spcPts val="0"/>
        </a:spcAft>
        <a:buClrTx/>
        <a:buSzTx/>
        <a:buFontTx/>
        <a:buChar char="»"/>
        <p:prBullet>
          <a:buChar char="»">
            <a:pos y="0"/>
            <a:buClrTx/>
            <a:buSzTx/>
            <a:buFontTx/>
          </a:buChar>
        </p:prBullet>
        <a:tabLst/>
        <a:defRPr sz="20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5pPr>
      <a:lvl6pPr marL="2514600" marR="0" indent="-228600" algn="l" defTabSz="449580">
        <a:hyphen val="0"/>
        <a:lnSpc>
          <a:spcPct val="100000"/>
        </a:lnSpc>
        <a:spcBef>
          <a:spcPts val="0"/>
        </a:spcBef>
        <a:spcAft>
          <a:spcPts val="0"/>
        </a:spcAft>
        <a:buClrTx/>
        <a:buSzTx/>
        <a:buFontTx/>
        <a:buChar char="•"/>
        <p:prBullet>
          <a:buChar char="•">
            <a:pos y="0"/>
            <a:buClrTx/>
            <a:buSzTx/>
            <a:buFontTx/>
          </a:buChar>
        </p:prBullet>
        <a:tabLst/>
        <a:defRPr sz="20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6pPr>
      <a:lvl7pPr marL="2971800" marR="0" indent="-228600" algn="l" defTabSz="449580">
        <a:hyphen val="0"/>
        <a:lnSpc>
          <a:spcPct val="100000"/>
        </a:lnSpc>
        <a:spcBef>
          <a:spcPts val="0"/>
        </a:spcBef>
        <a:spcAft>
          <a:spcPts val="0"/>
        </a:spcAft>
        <a:buClrTx/>
        <a:buSzTx/>
        <a:buFontTx/>
        <a:buChar char="•"/>
        <p:prBullet>
          <a:buChar char="•">
            <a:pos y="0"/>
            <a:buClrTx/>
            <a:buSzTx/>
            <a:buFontTx/>
          </a:buChar>
        </p:prBullet>
        <a:tabLst/>
        <a:defRPr sz="20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7pPr>
      <a:lvl8pPr marL="3429000" marR="0" indent="-228600" algn="l" defTabSz="449580">
        <a:hyphen val="0"/>
        <a:lnSpc>
          <a:spcPct val="100000"/>
        </a:lnSpc>
        <a:spcBef>
          <a:spcPts val="0"/>
        </a:spcBef>
        <a:spcAft>
          <a:spcPts val="0"/>
        </a:spcAft>
        <a:buClrTx/>
        <a:buSzTx/>
        <a:buFontTx/>
        <a:buChar char="•"/>
        <p:prBullet>
          <a:buChar char="•">
            <a:pos y="0"/>
            <a:buClrTx/>
            <a:buSzTx/>
            <a:buFontTx/>
          </a:buChar>
        </p:prBullet>
        <a:tabLst/>
        <a:defRPr sz="20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8pPr>
      <a:lvl9pPr marL="3886200" marR="0" indent="-228600" algn="l" defTabSz="449580">
        <a:hyphen val="0"/>
        <a:lnSpc>
          <a:spcPct val="100000"/>
        </a:lnSpc>
        <a:spcBef>
          <a:spcPts val="0"/>
        </a:spcBef>
        <a:spcAft>
          <a:spcPts val="0"/>
        </a:spcAft>
        <a:buClrTx/>
        <a:buSzTx/>
        <a:buFontTx/>
        <a:buChar char="•"/>
        <p:prBullet>
          <a:buChar char="•">
            <a:pos y="0"/>
            <a:buClrTx/>
            <a:buSzTx/>
            <a:buFontTx/>
          </a:buChar>
        </p:prBullet>
        <a:tabLst/>
        <a:defRPr sz="20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9pPr>
    </p:bodyStyle>
    <p:otherStyle>
      <a:lvl1pPr marL="0" marR="0" indent="0" algn="l" defTabSz="449580">
        <a:hyphen val="0"/>
        <a:lnSpc>
          <a:spcPct val="100000"/>
        </a:lnSpc>
        <a:spcBef>
          <a:spcPts val="0"/>
        </a:spcBef>
        <a:spcAft>
          <a:spcPts val="0"/>
        </a:spcAft>
        <a:buNone/>
        <p:prBullet>
          <a:buNone/>
        </p:prBullet>
        <a:tabLst/>
        <a:defRPr sz="18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1pPr>
      <a:lvl2pPr marL="457200" marR="0" indent="0" algn="l" defTabSz="449580">
        <a:hyphen val="0"/>
        <a:lnSpc>
          <a:spcPct val="100000"/>
        </a:lnSpc>
        <a:spcBef>
          <a:spcPts val="0"/>
        </a:spcBef>
        <a:spcAft>
          <a:spcPts val="0"/>
        </a:spcAft>
        <a:buNone/>
        <p:prBullet>
          <a:buNone/>
        </p:prBullet>
        <a:tabLst/>
        <a:defRPr sz="18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2pPr>
      <a:lvl3pPr marL="914400" marR="0" indent="0" algn="l" defTabSz="449580">
        <a:hyphen val="0"/>
        <a:lnSpc>
          <a:spcPct val="100000"/>
        </a:lnSpc>
        <a:spcBef>
          <a:spcPts val="0"/>
        </a:spcBef>
        <a:spcAft>
          <a:spcPts val="0"/>
        </a:spcAft>
        <a:buNone/>
        <p:prBullet>
          <a:buNone/>
        </p:prBullet>
        <a:tabLst/>
        <a:defRPr sz="18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3pPr>
      <a:lvl4pPr marL="1371600" marR="0" indent="0" algn="l" defTabSz="449580">
        <a:hyphen val="0"/>
        <a:lnSpc>
          <a:spcPct val="100000"/>
        </a:lnSpc>
        <a:spcBef>
          <a:spcPts val="0"/>
        </a:spcBef>
        <a:spcAft>
          <a:spcPts val="0"/>
        </a:spcAft>
        <a:buNone/>
        <p:prBullet>
          <a:buNone/>
        </p:prBullet>
        <a:tabLst/>
        <a:defRPr sz="18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4pPr>
      <a:lvl5pPr marL="1828800" marR="0" indent="0" algn="l" defTabSz="449580">
        <a:hyphen val="0"/>
        <a:lnSpc>
          <a:spcPct val="100000"/>
        </a:lnSpc>
        <a:spcBef>
          <a:spcPts val="0"/>
        </a:spcBef>
        <a:spcAft>
          <a:spcPts val="0"/>
        </a:spcAft>
        <a:buNone/>
        <p:prBullet>
          <a:buNone/>
        </p:prBullet>
        <a:tabLst/>
        <a:defRPr sz="18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5pPr>
      <a:lvl6pPr marL="2286000" marR="0" indent="0" algn="l" defTabSz="449580">
        <a:hyphen val="0"/>
        <a:lnSpc>
          <a:spcPct val="100000"/>
        </a:lnSpc>
        <a:spcBef>
          <a:spcPts val="0"/>
        </a:spcBef>
        <a:spcAft>
          <a:spcPts val="0"/>
        </a:spcAft>
        <a:buNone/>
        <p:prBullet>
          <a:buNone/>
        </p:prBullet>
        <a:tabLst/>
        <a:defRPr sz="18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6pPr>
      <a:lvl7pPr marL="2743200" marR="0" indent="0" algn="l" defTabSz="449580">
        <a:hyphen val="0"/>
        <a:lnSpc>
          <a:spcPct val="100000"/>
        </a:lnSpc>
        <a:spcBef>
          <a:spcPts val="0"/>
        </a:spcBef>
        <a:spcAft>
          <a:spcPts val="0"/>
        </a:spcAft>
        <a:buNone/>
        <p:prBullet>
          <a:buNone/>
        </p:prBullet>
        <a:tabLst/>
        <a:defRPr sz="18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7pPr>
      <a:lvl8pPr marL="3200400" marR="0" indent="0" algn="l" defTabSz="449580">
        <a:hyphen val="0"/>
        <a:lnSpc>
          <a:spcPct val="100000"/>
        </a:lnSpc>
        <a:spcBef>
          <a:spcPts val="0"/>
        </a:spcBef>
        <a:spcAft>
          <a:spcPts val="0"/>
        </a:spcAft>
        <a:buNone/>
        <p:prBullet>
          <a:buNone/>
        </p:prBullet>
        <a:tabLst/>
        <a:defRPr sz="18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8pPr>
      <a:lvl9pPr marL="3657600" marR="0" indent="0" algn="l" defTabSz="449580">
        <a:hyphen val="0"/>
        <a:lnSpc>
          <a:spcPct val="100000"/>
        </a:lnSpc>
        <a:spcBef>
          <a:spcPts val="0"/>
        </a:spcBef>
        <a:spcAft>
          <a:spcPts val="0"/>
        </a:spcAft>
        <a:buNone/>
        <p:prBullet>
          <a:buNone/>
        </p:prBullet>
        <a:tabLst/>
        <a:defRPr sz="1800" b="0" i="0" u="none" strike="noStrike" kern="1" cap="none" spc="0" prSpc="50" pitch="50" baseline="0">
          <a:solidFill>
            <a:schemeClr val="tx1"/>
          </a:solidFill>
          <a:effectLst/>
          <a:txBgFill val="auto"/>
          <a:latin typeface="Calibri" pitchFamily="2" charset="-52"/>
          <a:ea typeface="SimSun" pitchFamily="0" charset="0"/>
          <a:cs typeface="Times New Roman" pitchFamily="1" charset="-52"/>
        </a:defRPr>
      </a:lvl9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pr="smNativeData" xmlns="smNativeData" val="SMDATA_15_eRCfZxMAAAAlAAAAZAAAAA0BAAAAkAAAAEgAAACQAAAASAAAAAAAAAABAAAAAAAAAAEAAABQAAAAAAAAAAAA4D8AAAAAAADgPwAAAAAAAOA/AAAAAAAA4D8AAAAAAADgPwAAAAAAAOA/AAAAAAAA4D8AAAAAAADgPwAAAAAAAOA/AAAAAAAA4D8CAAAAjAAAAAA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kwIAAAEGAABLSAAASxAAABAAAAAmAAAACAAAAAEgAAAAAAAA"/>
              </a:ext>
            </a:extLst>
          </p:cNvSpPr>
          <p:nvPr>
            <p:ph type="ctrTitle"/>
          </p:nvPr>
        </p:nvSpPr>
        <p:spPr>
          <a:xfrm>
            <a:off x="418465" y="975995"/>
            <a:ext cx="11333480" cy="1672590"/>
          </a:xfrm>
        </p:spPr>
        <p:txBody>
          <a:bodyPr vert="horz" wrap="square" numCol="1" spcCol="215900" anchor="ctr">
            <a:prstTxWarp prst="textNoShape">
              <a:avLst/>
            </a:prstTxWarp>
          </a:bodyPr>
          <a:lstStyle/>
          <a:p>
            <a:pPr/>
            <a:r>
              <a:rPr b="1" u="sng" cap="none">
                <a:solidFill>
                  <a:srgbClr val="7030A0"/>
                </a:solidFill>
                <a:latin typeface="Times New Roman" pitchFamily="1" charset="-52"/>
                <a:ea typeface="SimSun" pitchFamily="0" charset="0"/>
                <a:cs typeface="Times New Roman" pitchFamily="1" charset="-52"/>
              </a:rPr>
              <a:t>"Роль воспитателя на физкультурных занятиях"</a:t>
            </a:r>
            <a:br/>
          </a:p>
        </p:txBody>
      </p:sp>
      <p:sp>
        <p:nvSpPr>
          <p:cNvPr id="3" name="Подзаголовок 2"/>
          <p:cNvSpPr>
            <a:spLocks noGrp="1" noChangeArrowheads="1"/>
            <a:extLst>
              <a:ext uri="smNativeData">
                <pr:smNativeData xmlns:pr="smNativeData" xmlns="smNativeData" val="SMDATA_15_eRCfZxMAAAAlAAAAZAAAAA0BAAAAkAAAAEgAAACQAAAASAAAAAAAAAAAAAAAAAAAAAEAAABQAAAAAAAAAAAA4D8AAAAAAADgPwAAAAAAAOA/AAAAAAAA4D8AAAAAAADgPwAAAAAAAOA/AAAAAAAA4D8AAAAAAADgPwAAAAAAAOA/AAAAAAAA4D8CAAAAjAAAAAA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bycAAN0XAAAmSAAAiyUAAAAAAAAmAAAACAAAAAEAAAAAAAAA"/>
              </a:ext>
            </a:extLst>
          </p:cNvSpPr>
          <p:nvPr>
            <p:ph type="subTitle" idx="1"/>
          </p:nvPr>
        </p:nvSpPr>
        <p:spPr>
          <a:xfrm>
            <a:off x="6410325" y="3879215"/>
            <a:ext cx="5318125" cy="2223770"/>
          </a:xfrm>
        </p:spPr>
        <p:txBody>
          <a:bodyPr/>
          <a:lstStyle/>
          <a:p>
            <a:pPr/>
            <a:r>
              <a:rPr sz="2000" cap="none">
                <a:latin typeface="Times New Roman" pitchFamily="1" charset="-52"/>
                <a:ea typeface="SimSun" pitchFamily="0" charset="0"/>
                <a:cs typeface="Times New Roman" pitchFamily="1" charset="-52"/>
              </a:rPr>
              <a:t>Воспитатель: Беломестнова Ксения Леонидовна</a:t>
            </a:r>
            <a:endParaRPr sz="2000" cap="none">
              <a:latin typeface="Times New Roman" pitchFamily="1" charset="-52"/>
              <a:ea typeface="SimSun" pitchFamily="0" charset="0"/>
              <a:cs typeface="Times New Roman" pitchFamily="1" charset="-52"/>
            </a:endParaRPr>
          </a:p>
          <a:p>
            <a:pPr/>
          </a:p>
        </p:txBody>
      </p:sp>
      <p:pic>
        <p:nvPicPr>
          <p:cNvPr id="4" name="Изображение1"/>
          <p:cNvPicPr>
            <a:picLocks noChangeAspect="1"/>
            <a:extLst>
              <a:ext uri="smNativeData">
                <pr:smNativeData xmlns:pr="smNativeData" xmlns="smNativeData" val="SMDATA_17_eRCfZxMAAAAlAAAAEQAAAC8BAAAAkAAAAEgAAACQAAAASAAAAAAAAAAA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AcAAAA4AAAAAAAAAAAAAAAAAAAA////AAAAAAAAAAAAAAAAAAAAAAAAAAAAAAAAAAAAAABkAAAAZAAAAAAAAAAjAAAABAAAAGQAAAAXAAAAFAAAAAAAAAAAAAAA/38AAP9/AAAAAAAACQAAAAQAAAAs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wX///8BAAAAAAAAAAAAAAAAAAAAAAAAAAAAAAAAAAAAAAAAAAAGSYwCf39/AJaWlgPMzMwAwMD/AH9/fwAAAAAAAAAAAAAAAAD///8AAAAAACEAAAAYAAAAFAAAAH8BAADHGwAA8ioAAEopAAAAAAAAJgAAAAgAAAD//////////w=="/>
              </a:ext>
            </a:extLst>
          </p:cNvPicPr>
          <p:nvPr/>
        </p:nvPicPr>
        <p:blipFill>
          <a:blip r:embed="rId2"/>
          <a:stretch>
            <a:fillRect/>
          </a:stretch>
        </p:blipFill>
        <p:spPr>
          <a:xfrm>
            <a:off x="243205" y="4515485"/>
            <a:ext cx="6737985" cy="2196465"/>
          </a:xfrm>
          <a:prstGeom prst="rect">
            <a:avLst/>
          </a:prstGeom>
          <a:noFill/>
          <a:ln>
            <a:noFill/>
          </a:ln>
          <a:effectLst/>
        </p:spPr>
      </p:pic>
    </p:spTree>
  </p:cSld>
  <p:clrMapOvr>
    <a:masterClrMapping/>
  </p:clrMapOvr>
  <p:timing>
    <p:tnLst>
      <p:par>
        <p:cTn id="1" dur="indefinite" restart="never" nodeType="tmRoot"/>
      </p:par>
    </p:tnLst>
  </p:timing>
</p:sld>
</file>

<file path=ppt/slides/slide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Прямоугольник 1"/>
          <p:cNvSpPr>
            <a:extLst>
              <a:ext uri="smNativeData">
                <pr:smNativeData xmlns:pr="smNativeData" xmlns="smNativeData" val="SMDATA_15_eRCfZ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EyTRA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lpaWA8zMzADAwP8Af39/AAAAAAAAAAAAAAAAAAAAAAAAAAAAIQAAABgAAAAUAAAAWgEAAFkBAAC0RQAAhxoAABAgAAAmAAAACAAAAP//////////"/>
              </a:ext>
            </a:extLst>
          </p:cNvSpPr>
          <p:nvPr/>
        </p:nvSpPr>
        <p:spPr>
          <a:xfrm>
            <a:off x="219710" y="219075"/>
            <a:ext cx="11111230" cy="4093210"/>
          </a:xfrm>
          <a:prstGeom prst="rect">
            <a:avLst/>
          </a:prstGeom>
          <a:noFill/>
          <a:ln>
            <a:noFill/>
          </a:ln>
          <a:effectLst/>
        </p:spPr>
        <p:txBody>
          <a:bodyPr vert="horz" wrap="square" lIns="91440" tIns="45720" rIns="91440" bIns="45720" numCol="1" spcCol="215900" anchor="t"/>
          <a:lstStyle/>
          <a:p>
            <a:pPr>
              <a:defRPr lang="ru-ru"/>
            </a:pPr>
            <a:r>
              <a:rPr lang="ru-ru" cap="none">
                <a:latin typeface="Times New Roman" pitchFamily="1" charset="-52"/>
                <a:ea typeface="Calibri" pitchFamily="2" charset="-52"/>
                <a:cs typeface="Franklin Gothic Book" pitchFamily="2" charset="-52"/>
              </a:rPr>
              <a:t>       </a:t>
            </a:r>
            <a:r>
              <a:rPr lang="ru-ru" sz="2000" cap="none"/>
              <a:t>Физическое воспитание является одним из главных в воспитательно-образовательном процессе дошкольного учреждения. На занятиях по физической культуре укрепляется здоровье детей, что является первостепенной задачей детского сада. Только в тесном контакте инструктора по физической культуре и воспитателя возможно проведение эффективных, полноценных физкультурных занятий с выполнением программных требований. Необходимо понять, что от четкой организации занятий зависит не только здоровье, но и жизнь детей, так как физкультурные занятия самые травмоопасные, потому что дети на физкультуре находятся в постоянном движении.</a:t>
            </a:r>
            <a:endParaRPr lang="ru-ru" sz="2000" cap="none"/>
          </a:p>
          <a:p>
            <a:pPr>
              <a:defRPr lang="ru-ru"/>
            </a:pPr>
            <a:r>
              <a:rPr lang="ru-ru" sz="2000" cap="none"/>
              <a:t>        Все работники детского сада отвечают за жизнь и здоровье детей, а значит на физкультурном занятии обязательно не только присутствие, но и активная помощь каждого воспитателя. Воспитателю на занятии по физической культуре отводится очень важная роль, начиная с подготовки детей к занятию (одевание спортивной формы, спортивной обуви, своевременный приход в зал и т.д.). </a:t>
            </a:r>
            <a:endParaRPr lang="ru-ru" sz="2000" cap="none"/>
          </a:p>
        </p:txBody>
      </p:sp>
      <p:pic>
        <p:nvPicPr>
          <p:cNvPr id="3" name="Изображение1"/>
          <p:cNvPicPr>
            <a:picLocks noChangeAspect="1"/>
            <a:extLst>
              <a:ext uri="smNativeData">
                <pr:smNativeData xmlns:pr="smNativeData" xmlns="smNativeData" val="SMDATA_17_eRCfZxMAAAAlAAAAEQAAAC8BAAAAkAAAAEgAAACQAAAASAAAAAAAAAAA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AcAAAA4AAAAAAAAAAAAAAAAAAAA////AAAAAAAAAAAAAAAAAAAAAAAAAAAAAAAAAAAAAABkAAAAZAAAAAAAAAAjAAAABAAAAGQAAAAXAAAAFAAAAAAAAAAAAAAA/38AAP9/AAAAAAAACQAAAAQAAACwPcZF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wX///8BAAAAAAAAAAAAAAAAAAAAAAAAAAAAAAAAAAAAAAAAAAAGSYwCf39/AJaWlgPMzMwAwMD/AH9/fwAAAAAAAAAAAAAAAAD///8AAAAAACEAAAAYAAAAFAAAAP00AAAkGQAAyUgAADEpAAAAAAAAJgAAAAgAAAD//////////w=="/>
              </a:ext>
            </a:extLst>
          </p:cNvPicPr>
          <p:nvPr/>
        </p:nvPicPr>
        <p:blipFill>
          <a:blip r:embed="rId2"/>
          <a:stretch>
            <a:fillRect/>
          </a:stretch>
        </p:blipFill>
        <p:spPr>
          <a:xfrm>
            <a:off x="8613775" y="4086860"/>
            <a:ext cx="3218180" cy="2609215"/>
          </a:xfrm>
          <a:prstGeom prst="rect">
            <a:avLst/>
          </a:prstGeom>
          <a:noFill/>
          <a:ln>
            <a:noFill/>
          </a:ln>
          <a:effectLst/>
        </p:spPr>
      </p:pic>
    </p:spTree>
  </p:cSld>
  <p:clrMapOvr>
    <a:masterClrMapping/>
  </p:clrMapOvr>
  <p:timing>
    <p:tnLst>
      <p:par>
        <p:cTn id="1" dur="indefinite" restart="never" nodeType="tmRoot"/>
      </p:par>
    </p:tnLst>
  </p:timing>
</p:sld>
</file>

<file path=ppt/slides/slide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pr="smNativeData" xmlns="smNativeData" val="SMDATA_15_eRCfZxMAAAAlAAAAZAAAAA0BAAAAkAAAAEgAAACQAAAASAAAAAAAAAAB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kAgAAMkCAAAQTAAAGwgAABAAAAAmAAAACAAAAAEgAAAAAAAA"/>
              </a:ext>
            </a:extLst>
          </p:cNvSpPr>
          <p:nvPr>
            <p:ph type="title"/>
          </p:nvPr>
        </p:nvSpPr>
        <p:spPr>
          <a:xfrm>
            <a:off x="1391920" y="452755"/>
            <a:ext cx="10972800" cy="864870"/>
          </a:xfrm>
        </p:spPr>
        <p:txBody>
          <a:bodyPr vert="horz" wrap="square" numCol="1" spcCol="215900" anchor="ctr">
            <a:prstTxWarp prst="textNoShape">
              <a:avLst/>
            </a:prstTxWarp>
          </a:bodyPr>
          <a:lstStyle/>
          <a:p>
            <a:pPr algn="ctr"/>
            <a:r>
              <a:rPr sz="2400" cap="none">
                <a:solidFill>
                  <a:srgbClr val="FF0000"/>
                </a:solidFill>
                <a:latin typeface="Times New Roman" pitchFamily="1" charset="-52"/>
                <a:ea typeface="SimSun" pitchFamily="0" charset="0"/>
                <a:cs typeface="Times New Roman" pitchFamily="1" charset="-52"/>
              </a:rPr>
              <a:t>Физкультурные занятия делятся на подготовительную, основную и заключительную части и в каждой из них воспитатель должен выполнять определенные функции.</a:t>
            </a:r>
            <a:br/>
            <a:endParaRPr sz="2800" cap="none">
              <a:latin typeface="Times New Roman" pitchFamily="1" charset="-52"/>
              <a:ea typeface="SimSun" pitchFamily="0" charset="0"/>
              <a:cs typeface="Times New Roman" pitchFamily="1" charset="-52"/>
            </a:endParaRPr>
          </a:p>
        </p:txBody>
      </p:sp>
      <p:sp>
        <p:nvSpPr>
          <p:cNvPr id="3" name="Объект 2"/>
          <p:cNvSpPr>
            <a:spLocks noGrp="1" noChangeArrowheads="1"/>
            <a:extLst>
              <a:ext uri="smNativeData">
                <pr:smNativeData xmlns:pr="smNativeData" xmlns="smNativeData" val="SMDATA_15_eRCfZxMAAAAlAAAAZAAAAA0BAAAAkAAAAEgAAACQAAAASAAAAAAAAAAAAAAAAAAAAAEAAABQAAAAAAAAAAAA4D8AAAAAAADgPwAAAAAAAOA/AAAAAAAA4D8AAAAAAADgPwAAAAAAAOA/AAAAAAAA4D8AAAAAAADgPwAAAAAAAOA/AAAAAAAA4D8CAAAAjAAAAAEAAAAAAAAA////DP///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AAEAAABkAAAAAAAAABQAAABAHwAAAAAAACYAAAAAAAAAwOD//wAAAAAmAAAAZAAAABYAAABMAAAAAAAAAAAAAAAEAAAAAAAAAAEAAACWlp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f///wEAAAAAAAAAAAAAAAAAAAAAAAAAAAAAAAAAAAAAAAAAAAZJjAJ/f38AlpaWA8zMzADAwP8Af39/AAAAAAAAAAAAAAAAAAAAAAAAAAAAIQAAABgAAAAUAAAAEAQAAL0JAADbQwAA4xkAABAAAAAmAAAACAAAAAEgAAAAAAAA"/>
              </a:ext>
            </a:extLst>
          </p:cNvSpPr>
          <p:nvPr>
            <p:ph type="body" idx="1"/>
          </p:nvPr>
        </p:nvSpPr>
        <p:spPr>
          <a:xfrm>
            <a:off x="660400" y="1583055"/>
            <a:ext cx="10370185" cy="2625090"/>
          </a:xfrm>
        </p:spPr>
        <p:txBody>
          <a:bodyPr vert="horz" wrap="square" numCol="1" spcCol="215900" anchor="t">
            <a:prstTxWarp prst="textNoShape">
              <a:avLst/>
            </a:prstTxWarp>
          </a:bodyPr>
          <a:lstStyle/>
          <a:p>
            <a:pPr marL="0" indent="0">
              <a:buNone/>
              <p:prBullet>
                <a:buNone/>
              </p:prBullet>
              <a:defRPr sz="2200" cap="none"/>
            </a:pPr>
            <a:r>
              <a:t>       1. При ходьбе, беге, различных видах перестроений, инструктор по физкультуре дает команды, задает темп, осуществляет звуковое сопровождение (бубен, магнитофон), а воспитатель координирует движение детей, соблюдение дистанции между ними (чтобы не наталкивались друг на друга), направляет в звенья, колонны.</a:t>
            </a:r>
          </a:p>
          <a:p>
            <a:pPr marL="0" indent="0">
              <a:buNone/>
              <p:prBullet>
                <a:buNone/>
              </p:prBullet>
              <a:defRPr sz="2200" cap="none"/>
            </a:pPr>
          </a:p>
          <a:p>
            <a:pPr marL="0" indent="0">
              <a:buNone/>
              <p:prBullet>
                <a:buNone/>
              </p:prBullet>
              <a:defRPr sz="2200" cap="none"/>
            </a:pPr>
            <a:r>
              <a:t>        2. В ОРУ, когда все дети одновременно выполняют движения по показу или словесному указанию инструктора, воспитатель осуществляет индивидуальный подход к тем детям, у которых то или иное движение не получается (в основном -это дети из группы риска, часто болеющие дети, не регулярно посещающие занятия, вновь пришедшие в детский сад или просто с недостаточно развитыми, соответственно возрасту, мышцами, гибкостью, другими качествами. Чтобы не отвлекать других детей, воспитателю лучше делать замечания по ходу ОРУ шепотом, используя тактильный контакт. Если ОРУ выполняются с предметами (мячами, гимнастическими палками, обручами и т.д.) воспитатель помогает раздать и собрать пособия, особенно это относится к детям младшего среднего возраста).</a:t>
            </a:r>
          </a:p>
          <a:p>
            <a:pPr marL="0" indent="0">
              <a:buNone/>
              <p:prBullet>
                <a:buNone/>
              </p:prBullet>
              <a:defRPr sz="2200" cap="none"/>
            </a:pPr>
          </a:p>
        </p:txBody>
      </p:sp>
    </p:spTree>
  </p:cSld>
  <p:clrMapOvr>
    <a:masterClrMapping/>
  </p:clrMapOvr>
  <p:timing>
    <p:tnLst>
      <p:par>
        <p:cTn id="1" dur="indefinite" restart="never" nodeType="tmRoot"/>
      </p:par>
    </p:tnLst>
  </p:timing>
</p:sld>
</file>

<file path=ppt/slides/slide4.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Прямоугольник 1"/>
          <p:cNvSpPr>
            <a:extLst>
              <a:ext uri="smNativeData">
                <pr:smNativeData xmlns:pr="smNativeData" xmlns="smNativeData" val="SMDATA_15_eRCfZ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FkZTM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lpaWA8zMzADAwP8Af39/AAAAAAAAAAAAAAAAAAAAAAAAAAAAIQAAABgAAAAUAAAA4wQAAH4DAACPQwAAQB4AABAgAAAmAAAACAAAAP//////////"/>
              </a:ext>
            </a:extLst>
          </p:cNvSpPr>
          <p:nvPr/>
        </p:nvSpPr>
        <p:spPr>
          <a:xfrm>
            <a:off x="794385" y="567690"/>
            <a:ext cx="10187940" cy="4349750"/>
          </a:xfrm>
          <a:prstGeom prst="rect">
            <a:avLst/>
          </a:prstGeom>
          <a:noFill/>
          <a:ln>
            <a:noFill/>
          </a:ln>
          <a:effectLst/>
        </p:spPr>
        <p:txBody>
          <a:bodyPr vert="horz" wrap="square" lIns="91440" tIns="45720" rIns="91440" bIns="45720" numCol="1" spcCol="215900" anchor="t"/>
          <a:lstStyle/>
          <a:p>
            <a:pPr>
              <a:lnSpc>
                <a:spcPct val="107000"/>
              </a:lnSpc>
              <a:spcAft>
                <a:spcPts val="800"/>
              </a:spcAft>
              <a:defRPr lang="ru-ru"/>
            </a:pPr>
            <a:r>
              <a:rPr lang="ru-ru" sz="2000" cap="none"/>
              <a:t>      3. В основной части занятия, перед выполнением основного движения инструктор по физической культуре объясняет детям задание, каким способом можно и лучше выполнять его (например, метание мешочка вдаль). Для качественного выполнения основного движения необходимо правильное исходное положение, проконтролировать каждого ребенка   одному инструктору не под силу, вот тут на помощь приходит воспитатель, который контролирует правильность принятия исходного положения вместе с инструктором. Основные движения могут выполняться разными способами. Например, при фронтальном-инструктор находится с одной стороны, воспитатель с другой. При поточном способе-инструктор в начале колонны, воспитатель в конце.  Организация на занятии должна быть такая, чтобы всегда дети были под наблюдением взрослых (инструктора и воспитателя). Для того, чтобы оказать ребенку правильную помощь при выполнении упражнений, воспитателю необходимо следовать четким указаниям инструктора по физкультуре.</a:t>
            </a:r>
            <a:endParaRPr lang="ru-ru" sz="2000" cap="none"/>
          </a:p>
        </p:txBody>
      </p:sp>
      <p:pic>
        <p:nvPicPr>
          <p:cNvPr id="3" name="Изображение1"/>
          <p:cNvPicPr>
            <a:picLocks noChangeAspect="1"/>
            <a:extLst>
              <a:ext uri="smNativeData">
                <pr:smNativeData xmlns:pr="smNativeData" xmlns="smNativeData" val="SMDATA_17_eRCfZxMAAAAlAAAAEQAAAC8BAAAAkAAAAEgAAACQAAAASAAAAAAAAAAAAAAAAAAAAAEAAABQAAAAAAAAAAAA4D8AAAAAAADgPwAAAAAAAOA/AAAAAAAA4D8AAAAAAADgPwAAAAAAAOA/AAAAAAAA4D8AAAAAAADgPwAAAAAAAOA/AAAAAAAA4D8CAAAAjAAAAAAAAAAAAAAA////DP///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wX///8BAAAAAAAAAAAAAAAAAAAAAAAAAAAAAAAAAAAAAAAAAAAGSYwCf39/AJaWlgPMzMwAwMD/AH9/fwAAAAAAAAAAAAAAAAD///8AAAAAACEAAAAYAAAAFAAAACMqAACAHAAAZ0oAADAqAAAAAAAAJgAAAAgAAAD//////////w=="/>
              </a:ext>
            </a:extLst>
          </p:cNvPicPr>
          <p:nvPr/>
        </p:nvPicPr>
        <p:blipFill>
          <a:blip r:embed="rId2"/>
          <a:stretch>
            <a:fillRect/>
          </a:stretch>
        </p:blipFill>
        <p:spPr>
          <a:xfrm>
            <a:off x="6849745" y="4632960"/>
            <a:ext cx="5245100" cy="2225040"/>
          </a:xfrm>
          <a:prstGeom prst="rect">
            <a:avLst/>
          </a:prstGeom>
          <a:noFill/>
          <a:ln>
            <a:noFill/>
          </a:ln>
          <a:effectLst/>
        </p:spPr>
      </p:pic>
    </p:spTree>
  </p:cSld>
  <p:clrMapOvr>
    <a:masterClrMapping/>
  </p:clrMapOvr>
  <p:timing>
    <p:tnLst>
      <p:par>
        <p:cTn id="1" dur="indefinite" restart="never" nodeType="tmRoot"/>
      </p:par>
    </p:tnLst>
  </p:timing>
</p:sld>
</file>

<file path=ppt/slides/slide5.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Прямоугольник 1"/>
          <p:cNvSpPr>
            <a:extLst>
              <a:ext uri="smNativeData">
                <pr:smNativeData xmlns:pr="smNativeData" xmlns="smNativeData" val="SMDATA_15_eRCfZ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lpaWA8zMzADAwP8Af39/AAAAAAAAAAAAAAAAAAAAAAAAAAAAIQAAABgAAAAUAAAAOgUAAGMCAAARRAAAmyIAABAgAAAmAAAACAAAAP//////////"/>
              </a:ext>
            </a:extLst>
          </p:cNvSpPr>
          <p:nvPr/>
        </p:nvSpPr>
        <p:spPr>
          <a:xfrm>
            <a:off x="849630" y="387985"/>
            <a:ext cx="10215245" cy="5237480"/>
          </a:xfrm>
          <a:prstGeom prst="rect">
            <a:avLst/>
          </a:prstGeom>
          <a:noFill/>
          <a:ln>
            <a:noFill/>
          </a:ln>
          <a:effectLst/>
        </p:spPr>
        <p:txBody>
          <a:bodyPr vert="horz" wrap="square" lIns="91440" tIns="45720" rIns="91440" bIns="45720" numCol="1" spcCol="215900" anchor="t"/>
          <a:lstStyle/>
          <a:p>
            <a:pPr>
              <a:lnSpc>
                <a:spcPct val="107000"/>
              </a:lnSpc>
              <a:spcAft>
                <a:spcPts val="800"/>
              </a:spcAft>
              <a:defRPr lang="ru-ru"/>
            </a:pPr>
            <a:r>
              <a:rPr lang="ru-ru" cap="none">
                <a:latin typeface="Times New Roman" pitchFamily="1" charset="-52"/>
                <a:ea typeface="Calibri" pitchFamily="2" charset="-52"/>
                <a:cs typeface="Times New Roman" pitchFamily="1" charset="-52"/>
              </a:rPr>
              <a:t>         </a:t>
            </a:r>
            <a:r>
              <a:rPr lang="ru-ru" sz="2000" cap="none"/>
              <a:t>Самое высокое эмоциональное напряжение, пик двигательной, активности - в подвижной игре, в заключительной части занятия. Здесь в зависимости от содержания игры, возраста детей, воспитатель может выполнять разные роли.</a:t>
            </a:r>
            <a:endParaRPr lang="ru-ru" sz="2000" cap="none"/>
          </a:p>
          <a:p>
            <a:pPr>
              <a:lnSpc>
                <a:spcPct val="107000"/>
              </a:lnSpc>
              <a:spcAft>
                <a:spcPts val="800"/>
              </a:spcAft>
              <a:defRPr lang="ru-ru"/>
            </a:pPr>
            <a:r>
              <a:rPr lang="ru-ru" sz="2000" cap="none"/>
              <a:t>          Необходимо отметить, что воспитатель лучше инструктора знает психологические особенности каждого ребенка своей группы. Особое внимание на физкультурном занятии воспитатель должен уделить гиперактивным детям (такие дети есть в каждой группе). Только воспитателю известны секреты, которыми можно сберечь нервную систему ребенка от перевозбуждения. Еще до начала занятия воспитатель должен следить за самочувствием детей, проинформировать инструктора по физкультуре о физическом состоянии детей, о том, кто из детей пришел после болезни. </a:t>
            </a:r>
            <a:endParaRPr lang="ru-ru" sz="2000" cap="none"/>
          </a:p>
          <a:p>
            <a:pPr>
              <a:lnSpc>
                <a:spcPct val="107000"/>
              </a:lnSpc>
              <a:spcAft>
                <a:spcPts val="800"/>
              </a:spcAft>
              <a:defRPr lang="ru-ru"/>
            </a:pPr>
            <a:r>
              <a:t>   </a:t>
            </a:r>
            <a:r>
              <a:rPr lang="ru-ru" sz="2000" cap="none"/>
              <a:t>Во время занятий, воспитатель вместе с инструктором по физической культуре должен следить за самочувствием детей, определить первые признаки переутомления (покраснение лица, учащенное дыхание), если ребенок устал- предложить ему присесть на скамейку, стул, отдохнуть. При необходимости отвести к медицинской сестре или врачу детского сада. </a:t>
            </a:r>
            <a:endParaRPr lang="ru-ru" sz="2000" cap="none"/>
          </a:p>
        </p:txBody>
      </p:sp>
    </p:spTree>
  </p:cSld>
  <p:clrMapOvr>
    <a:masterClrMapping/>
  </p:clrMapOvr>
  <p:timing>
    <p:tnLst>
      <p:par>
        <p:cTn id="1" dur="indefinite" restart="never" nodeType="tmRoot"/>
      </p:par>
    </p:tnLst>
  </p:timing>
</p:sld>
</file>

<file path=ppt/slides/slide6.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Прямоугольник 1"/>
          <p:cNvSpPr>
            <a:extLst>
              <a:ext uri="smNativeData">
                <pr:smNativeData xmlns:pr="smNativeData" xmlns="smNativeData" val="SMDATA_15_eRCfZ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CWlpYKAAAAACgAAAAoAAAAZAAAAGQAAAAAAAAAzMzMAAAAAABQAAAAUAAAAGQAAABkAAAAAAAAABcAAAAUAAAAAAAAAAAAAAD/fwAA/38AAAAAAAAJAAAABAAAAL2Dwo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lpaWA8zMzADAwP8Af39/AAAAAAAAAAAAAAAAAAAAAAAAAAAAIQAAABgAAAAUAAAAOgUAALEDAAAsRgAA2SEAABAgAAAmAAAACAAAAP//////////"/>
              </a:ext>
            </a:extLst>
          </p:cNvSpPr>
          <p:nvPr/>
        </p:nvSpPr>
        <p:spPr>
          <a:xfrm>
            <a:off x="849630" y="600075"/>
            <a:ext cx="10557510" cy="4902200"/>
          </a:xfrm>
          <a:prstGeom prst="rect">
            <a:avLst/>
          </a:prstGeom>
          <a:noFill/>
          <a:ln>
            <a:noFill/>
          </a:ln>
          <a:effectLst/>
        </p:spPr>
        <p:txBody>
          <a:bodyPr vert="horz" wrap="square" lIns="91440" tIns="45720" rIns="91440" bIns="45720" numCol="1" spcCol="215900" anchor="t"/>
          <a:lstStyle/>
          <a:p>
            <a:pPr>
              <a:lnSpc>
                <a:spcPct val="107000"/>
              </a:lnSpc>
              <a:spcAft>
                <a:spcPts val="800"/>
              </a:spcAft>
              <a:defRPr lang="ru-ru"/>
            </a:pPr>
            <a:r>
              <a:rPr lang="ru-ru" sz="2000" cap="none"/>
              <a:t>        На протяжении всего занятия должна присутствовать дружеская атмосфера, доброжелательные отношения между детьми, детьми и взрослыми. В случае возникновения конфликтной ситуации (спор за роль ведущего в игре, кто первым будет идти в колонне и т.д.), воспитатель, используя педагогические приемы, должен разрешить их.</a:t>
            </a:r>
            <a:endParaRPr lang="ru-ru" sz="2000" cap="none"/>
          </a:p>
          <a:p>
            <a:pPr>
              <a:lnSpc>
                <a:spcPct val="107000"/>
              </a:lnSpc>
              <a:spcAft>
                <a:spcPts val="800"/>
              </a:spcAft>
              <a:defRPr lang="ru-ru"/>
            </a:pPr>
            <a:r>
              <a:rPr lang="ru-ru" sz="2000" cap="none"/>
              <a:t>        Таким образом, эффективность физкультурно-оздоровительной работы в ДОУ напрямую зависит от взаимодействия и взаимопонимания педагогов и инструктора по физическому воспитанию. Только совместными усилиями можно решить поставленные задачи, а значит, рассчитывать на положительные результаты своего труда.</a:t>
            </a:r>
            <a:endParaRPr lang="ru-ru" sz="2000" cap="none"/>
          </a:p>
          <a:p>
            <a:pPr>
              <a:lnSpc>
                <a:spcPct val="107000"/>
              </a:lnSpc>
              <a:spcAft>
                <a:spcPts val="800"/>
              </a:spcAft>
              <a:defRPr lang="ru-ru"/>
            </a:pPr>
            <a:r>
              <a:rPr lang="ru-ru" sz="2000" u="sng" cap="none"/>
              <a:t>         Воспитатель - самый главный помощник</a:t>
            </a:r>
            <a:r>
              <a:rPr lang="ru-ru" sz="2000" cap="none"/>
              <a:t>, без его помощи будет очень трудно реализовать все поставленные образовательные и воспитательные задачи, а также проведение спортивных праздников и досугов. Все вышеперечисленное определяет очень важные функции воспитателя и показывает, какую огромную роль играет воспитатель на занятиях по физической культуре и в других формах физического воспитания в детском саду.</a:t>
            </a:r>
            <a:endParaRPr lang="ru-ru" sz="2000" cap="none"/>
          </a:p>
          <a:p>
            <a:pPr>
              <a:lnSpc>
                <a:spcPct val="107000"/>
              </a:lnSpc>
              <a:spcAft>
                <a:spcPts val="800"/>
              </a:spcAft>
              <a:defRPr lang="ru-ru"/>
            </a:pPr>
            <a:r>
              <a:rPr lang="ru-ru" sz="1400" cap="none">
                <a:latin typeface="Calibri" pitchFamily="2" charset="-52"/>
                <a:ea typeface="Calibri" pitchFamily="2" charset="-52"/>
                <a:cs typeface="Times New Roman" pitchFamily="1" charset="-52"/>
              </a:rPr>
              <a:t>     </a:t>
            </a:r>
            <a:endParaRPr lang="ru-ru" sz="1400" cap="none">
              <a:latin typeface="Calibri" pitchFamily="2" charset="-52"/>
              <a:ea typeface="Calibri" pitchFamily="2" charset="-52"/>
              <a:cs typeface="Times New Roman" pitchFamily="1" charset="-5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6498C"/>
      </a:dk1>
      <a:lt1>
        <a:srgbClr val="FFFFFF"/>
      </a:lt1>
      <a:dk2>
        <a:srgbClr val="06498C"/>
      </a:dk2>
      <a:lt2>
        <a:srgbClr val="969696"/>
      </a:lt2>
      <a:accent1>
        <a:srgbClr val="FFFFFF"/>
      </a:accent1>
      <a:accent2>
        <a:srgbClr val="8DC6FF"/>
      </a:accent2>
      <a:accent3>
        <a:srgbClr val="535379"/>
      </a:accent3>
      <a:accent4>
        <a:srgbClr val="737359"/>
      </a:accent4>
      <a:accent5>
        <a:srgbClr val="939339"/>
      </a:accent5>
      <a:accent6>
        <a:srgbClr val="B3B319"/>
      </a:accent6>
      <a:hlink>
        <a:srgbClr val="0066CC"/>
      </a:hlink>
      <a:folHlink>
        <a:srgbClr val="00A800"/>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6498C"/>
        </a:dk1>
        <a:lt1>
          <a:srgbClr val="FFFFFF"/>
        </a:lt1>
        <a:dk2>
          <a:srgbClr val="06498C"/>
        </a:dk2>
        <a:lt2>
          <a:srgbClr val="969696"/>
        </a:lt2>
        <a:accent1>
          <a:srgbClr val="FFFFFF"/>
        </a:accent1>
        <a:accent2>
          <a:srgbClr val="8DC6FF"/>
        </a:accent2>
        <a:accent3>
          <a:srgbClr val="535379"/>
        </a:accent3>
        <a:accent4>
          <a:srgbClr val="737359"/>
        </a:accent4>
        <a:accent5>
          <a:srgbClr val="939339"/>
        </a:accent5>
        <a:accent6>
          <a:srgbClr val="B3B319"/>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2">
        <a:dk1>
          <a:srgbClr val="4B3523"/>
        </a:dk1>
        <a:lt1>
          <a:srgbClr val="FFFFD9"/>
        </a:lt1>
        <a:dk2>
          <a:srgbClr val="4B3523"/>
        </a:dk2>
        <a:lt2>
          <a:srgbClr val="777777"/>
        </a:lt2>
        <a:accent1>
          <a:srgbClr val="FFFFF7"/>
        </a:accent1>
        <a:accent2>
          <a:srgbClr val="33CCCC"/>
        </a:accent2>
        <a:accent3>
          <a:srgbClr val="535379"/>
        </a:accent3>
        <a:accent4>
          <a:srgbClr val="737359"/>
        </a:accent4>
        <a:accent5>
          <a:srgbClr val="939339"/>
        </a:accent5>
        <a:accent6>
          <a:srgbClr val="B3B31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3569CA"/>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4">
        <a:dk1>
          <a:srgbClr val="06498C"/>
        </a:dk1>
        <a:lt1>
          <a:srgbClr val="FFFFFF"/>
        </a:lt1>
        <a:dk2>
          <a:srgbClr val="06498C"/>
        </a:dk2>
        <a:lt2>
          <a:srgbClr val="969696"/>
        </a:lt2>
        <a:accent1>
          <a:srgbClr val="FFFFFF"/>
        </a:accent1>
        <a:accent2>
          <a:srgbClr val="8DC6FF"/>
        </a:accent2>
        <a:accent3>
          <a:srgbClr val="535379"/>
        </a:accent3>
        <a:accent4>
          <a:srgbClr val="737359"/>
        </a:accent4>
        <a:accent5>
          <a:srgbClr val="939339"/>
        </a:accent5>
        <a:accent6>
          <a:srgbClr val="B3B319"/>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6498C"/>
        </a:dk1>
        <a:lt1>
          <a:srgbClr val="FFFFFF"/>
        </a:lt1>
        <a:dk2>
          <a:srgbClr val="06498C"/>
        </a:dk2>
        <a:lt2>
          <a:srgbClr val="969696"/>
        </a:lt2>
        <a:accent1>
          <a:srgbClr val="FFFFFF"/>
        </a:accent1>
        <a:accent2>
          <a:srgbClr val="8DC6FF"/>
        </a:accent2>
        <a:accent3>
          <a:srgbClr val="535379"/>
        </a:accent3>
        <a:accent4>
          <a:srgbClr val="737359"/>
        </a:accent4>
        <a:accent5>
          <a:srgbClr val="939339"/>
        </a:accent5>
        <a:accent6>
          <a:srgbClr val="B3B319"/>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6">
        <a:dk1>
          <a:srgbClr val="06498C"/>
        </a:dk1>
        <a:lt1>
          <a:srgbClr val="FFFFFF"/>
        </a:lt1>
        <a:dk2>
          <a:srgbClr val="06498C"/>
        </a:dk2>
        <a:lt2>
          <a:srgbClr val="969696"/>
        </a:lt2>
        <a:accent1>
          <a:srgbClr val="FFFFFF"/>
        </a:accent1>
        <a:accent2>
          <a:srgbClr val="8DC6FF"/>
        </a:accent2>
        <a:accent3>
          <a:srgbClr val="535379"/>
        </a:accent3>
        <a:accent4>
          <a:srgbClr val="737359"/>
        </a:accent4>
        <a:accent5>
          <a:srgbClr val="939339"/>
        </a:accent5>
        <a:accent6>
          <a:srgbClr val="B3B319"/>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7">
        <a:dk1>
          <a:srgbClr val="06498C"/>
        </a:dk1>
        <a:lt1>
          <a:srgbClr val="FFFFFF"/>
        </a:lt1>
        <a:dk2>
          <a:srgbClr val="06498C"/>
        </a:dk2>
        <a:lt2>
          <a:srgbClr val="969696"/>
        </a:lt2>
        <a:accent1>
          <a:srgbClr val="FFFFFF"/>
        </a:accent1>
        <a:accent2>
          <a:srgbClr val="8DC6FF"/>
        </a:accent2>
        <a:accent3>
          <a:srgbClr val="535379"/>
        </a:accent3>
        <a:accent4>
          <a:srgbClr val="737359"/>
        </a:accent4>
        <a:accent5>
          <a:srgbClr val="939339"/>
        </a:accent5>
        <a:accent6>
          <a:srgbClr val="B3B319"/>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"Роль воспитателя на физкультурных занятиях" </dc:title>
  <dc:subject/>
  <dc:creator>Николай</dc:creator>
  <cp:keywords/>
  <dc:description/>
  <cp:lastModifiedBy>User</cp:lastModifiedBy>
  <cp:revision>0</cp:revision>
  <dcterms:created xsi:type="dcterms:W3CDTF">2019-09-04T15:21:20Z</dcterms:created>
  <dcterms:modified xsi:type="dcterms:W3CDTF">2025-02-02T06:28:09Z</dcterms:modified>
</cp:coreProperties>
</file>