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54" y="11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b1599ffd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b1599ffd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0b1599ffd4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0b1599ffd4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0b1599ffd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0b1599ffd4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0b1599ffd4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0b1599ffd4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0b1599ffd4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0b1599ffd4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0b1599ffd4_1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0b1599ffd4_1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236083" y="-70770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i="1">
                <a:latin typeface="Times New Roman"/>
                <a:ea typeface="Times New Roman"/>
                <a:cs typeface="Times New Roman"/>
                <a:sym typeface="Times New Roman"/>
              </a:rPr>
              <a:t>Найдавніші гроші</a:t>
            </a:r>
            <a:endParaRPr b="1" i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340600" y="2941775"/>
            <a:ext cx="6713700" cy="185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4200">
                <a:latin typeface="Times New Roman"/>
                <a:ea typeface="Times New Roman"/>
                <a:cs typeface="Times New Roman"/>
                <a:sym typeface="Times New Roman"/>
              </a:rPr>
              <a:t>Зробив проєкт</a:t>
            </a:r>
            <a:endParaRPr sz="4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4200">
                <a:latin typeface="Times New Roman"/>
                <a:ea typeface="Times New Roman"/>
                <a:cs typeface="Times New Roman"/>
                <a:sym typeface="Times New Roman"/>
              </a:rPr>
              <a:t>учень 6Б класу</a:t>
            </a:r>
            <a:endParaRPr sz="4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4200">
                <a:latin typeface="Times New Roman"/>
                <a:ea typeface="Times New Roman"/>
                <a:cs typeface="Times New Roman"/>
                <a:sym typeface="Times New Roman"/>
              </a:rPr>
              <a:t>Нікіта Ткаченко</a:t>
            </a:r>
            <a:endParaRPr sz="4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325" y="1795175"/>
            <a:ext cx="4266077" cy="278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1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11700" y="-748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000" b="1" i="1">
                <a:latin typeface="Times New Roman"/>
                <a:ea typeface="Times New Roman"/>
                <a:cs typeface="Times New Roman"/>
                <a:sym typeface="Times New Roman"/>
              </a:rPr>
              <a:t>Історія найдавніших грошей</a:t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311700" y="9392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1850" b="1" i="1">
                <a:solidFill>
                  <a:srgbClr val="202122"/>
                </a:solidFill>
                <a:highlight>
                  <a:schemeClr val="accent4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Приблизно починаючи з 1000 року до нашої ери гроші у вигляді невеликих ножів і лопат, виготовлених із бронзи, використовувалися в Китаї під час династії Чжоу, причому до цього використовувалися відлиті бронзові копії раковин каурі. Перші виготовлені монети, здається, з'явилися окремо в Індії, Китаї та містах навколо Егейського моря в 7 столітті до нашої ери. У той час як ці егейські монети були штамповані (нагріті та забиті знаками розрізнення), індійські монети (з долини річки Ганг) були пробиті металевими дисками, а китайські монети (вперше розроблені на Великій рівнині) були відлиті з бронзи з отворами в центрі, які повинні були бути нанизані разом. Різні форми та металургійні процеси передбачають окремий розвиток.</a:t>
            </a:r>
            <a:endParaRPr sz="2600" b="1" i="1">
              <a:highlight>
                <a:schemeClr val="accent4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-748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i="1">
                <a:latin typeface="Times New Roman"/>
                <a:ea typeface="Times New Roman"/>
                <a:cs typeface="Times New Roman"/>
                <a:sym typeface="Times New Roman"/>
              </a:rPr>
              <a:t>Найдавніші гроші</a:t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311700" y="863550"/>
            <a:ext cx="5480700" cy="40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" b="1" i="1">
                <a:solidFill>
                  <a:srgbClr val="202122"/>
                </a:solidFill>
                <a:highlight>
                  <a:schemeClr val="accent4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Всі сучасні монети, в свою чергу, походять від монет, які були винайдені в королівстві Лідія в Малій Азії десь близько 7 століття до нашої ери і які поширилися по всій Греції в наступні століття: дископодібні, виготовлені із золота, срібла, бронзи або їх імітації, причому обидві сторони мали зображення, отримане шляхом штампування; з однією сторони часто намальована голова людини.</a:t>
            </a:r>
            <a:endParaRPr b="1" i="1">
              <a:highlight>
                <a:schemeClr val="accent4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92400" y="1787550"/>
            <a:ext cx="3222750" cy="156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11700" y="187200"/>
            <a:ext cx="8195400" cy="4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999"/>
              <a:buFont typeface="Arial"/>
              <a:buNone/>
            </a:pPr>
            <a:r>
              <a:rPr lang="uk" sz="3300" b="1" i="1">
                <a:latin typeface="Times New Roman"/>
                <a:ea typeface="Times New Roman"/>
                <a:cs typeface="Times New Roman"/>
                <a:sym typeface="Times New Roman"/>
              </a:rPr>
              <a:t>Карбування (монетний двір або монетарія)</a:t>
            </a:r>
            <a:endParaRPr sz="3300" b="1" i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endParaRPr sz="5200" b="1"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311700" y="11676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2000" b="1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Можливо, першим правителем у Середземномор'ї, який, як відомо, офіційно встановив стандарти ваги та грошей, був Фейдон. Карбування відбувалося наприкінці 7 століття до нашої ери в грецьких містах Малої Азії, поширившись на грецькі острови Егейського моря та на південь Італії до 500 року до н.е. Перші штамповані гроші (що мають знак певного авторитету у вигляді малюнка або слів) можна побачити в Національній бібліотеці в Парижі. Це електрум-державець, придуманий на острові Егіна. Ця монета датується приблизно 7 століттям до нашої ери.</a:t>
            </a:r>
            <a:endParaRPr sz="2000" b="1" i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311700" y="1356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920" b="1" i="1">
                <a:latin typeface="Times New Roman"/>
                <a:ea typeface="Times New Roman"/>
                <a:cs typeface="Times New Roman"/>
                <a:sym typeface="Times New Roman"/>
              </a:rPr>
              <a:t>Карбування (монетний двір або монетарія)</a:t>
            </a:r>
            <a:endParaRPr sz="2920" b="1" i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481275" y="5143500"/>
            <a:ext cx="8351100" cy="29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0313" y="772788"/>
            <a:ext cx="4143375" cy="414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xfrm>
            <a:off x="311700" y="1485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000" b="1" i="1">
                <a:latin typeface="Times New Roman"/>
                <a:ea typeface="Times New Roman"/>
                <a:cs typeface="Times New Roman"/>
                <a:sym typeface="Times New Roman"/>
              </a:rPr>
              <a:t>Статер</a:t>
            </a:r>
            <a:endParaRPr sz="3000" b="1" i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2800" b="1" i="1">
                <a:solidFill>
                  <a:srgbClr val="111111"/>
                </a:solidFill>
                <a:highlight>
                  <a:schemeClr val="accent4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Найстарішою монетою в світі вважається </a:t>
            </a:r>
            <a:r>
              <a:rPr lang="uk" sz="2800" b="1" i="1" u="sng">
                <a:solidFill>
                  <a:srgbClr val="111111"/>
                </a:solidFill>
                <a:highlight>
                  <a:schemeClr val="accent4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статер</a:t>
            </a:r>
            <a:r>
              <a:rPr lang="uk" sz="2800" b="1" i="1">
                <a:solidFill>
                  <a:srgbClr val="111111"/>
                </a:solidFill>
                <a:highlight>
                  <a:schemeClr val="accent4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. На думку археологів, саме ці монети були предками сучасних валют. Самому древньому з знайдених примірників більше 3 200 років.</a:t>
            </a:r>
            <a:endParaRPr sz="3100" b="1" i="1">
              <a:highlight>
                <a:schemeClr val="accent4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10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i="1">
                <a:latin typeface="Times New Roman"/>
                <a:ea typeface="Times New Roman"/>
                <a:cs typeface="Times New Roman"/>
                <a:sym typeface="Times New Roman"/>
              </a:rPr>
              <a:t>Статер</a:t>
            </a:r>
            <a:endParaRPr sz="3000" b="1" i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5" name="Google Shape;95;p19"/>
          <p:cNvSpPr txBox="1">
            <a:spLocks noGrp="1"/>
          </p:cNvSpPr>
          <p:nvPr>
            <p:ph type="body" idx="1"/>
          </p:nvPr>
        </p:nvSpPr>
        <p:spPr>
          <a:xfrm>
            <a:off x="855100" y="5143500"/>
            <a:ext cx="8222100" cy="29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6" name="Google Shape;9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00150"/>
            <a:ext cx="3743325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83250" y="1200150"/>
            <a:ext cx="2495550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18725" y="1267313"/>
            <a:ext cx="2625275" cy="26088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349</Words>
  <Application>Microsoft Office PowerPoint</Application>
  <PresentationFormat>Екран (16:9)</PresentationFormat>
  <Paragraphs>14</Paragraphs>
  <Slides>7</Slides>
  <Notes>7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0" baseType="lpstr">
      <vt:lpstr>Arial</vt:lpstr>
      <vt:lpstr>Times New Roman</vt:lpstr>
      <vt:lpstr>Simple Light</vt:lpstr>
      <vt:lpstr>Найдавніші гроші</vt:lpstr>
      <vt:lpstr>Історія найдавніших грошей</vt:lpstr>
      <vt:lpstr>Найдавніші гроші</vt:lpstr>
      <vt:lpstr>Карбування (монетний двір або монетарія)  </vt:lpstr>
      <vt:lpstr>Карбування (монетний двір або монетарія)</vt:lpstr>
      <vt:lpstr>Статер </vt:lpstr>
      <vt:lpstr>Статер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Найдавніші гроші</dc:title>
  <dc:creator>Logic Power</dc:creator>
  <cp:lastModifiedBy>Logic Power</cp:lastModifiedBy>
  <cp:revision>1</cp:revision>
  <dcterms:modified xsi:type="dcterms:W3CDTF">2024-10-20T20:21:25Z</dcterms:modified>
</cp:coreProperties>
</file>