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418218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318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013256" cy="452596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932" y="2780928"/>
            <a:ext cx="4526140" cy="345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9526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108743" cy="3218508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73880"/>
            <a:ext cx="4465925" cy="3411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81448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3838575" cy="4286250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68960"/>
            <a:ext cx="4397835" cy="335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6472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3024336" cy="497503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372" y="2492896"/>
            <a:ext cx="4293096" cy="327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661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857137" cy="5616624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572000" y="404664"/>
            <a:ext cx="3346704" cy="347472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5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89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2019-03-04T17:44:30Z</dcterms:created>
  <dcterms:modified xsi:type="dcterms:W3CDTF">2019-03-12T17:42:48Z</dcterms:modified>
</cp:coreProperties>
</file>