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846" r:id="rId6"/>
    <p:sldId id="261" r:id="rId7"/>
    <p:sldId id="263" r:id="rId8"/>
    <p:sldId id="3852" r:id="rId9"/>
    <p:sldId id="265" r:id="rId10"/>
    <p:sldId id="3851" r:id="rId11"/>
    <p:sldId id="3853" r:id="rId12"/>
    <p:sldId id="3854" r:id="rId13"/>
    <p:sldId id="3855" r:id="rId14"/>
    <p:sldId id="3856" r:id="rId15"/>
    <p:sldId id="3857" r:id="rId1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2" autoAdjust="0"/>
    <p:restoredTop sz="94694" autoAdjust="0"/>
  </p:normalViewPr>
  <p:slideViewPr>
    <p:cSldViewPr snapToGrid="0">
      <p:cViewPr varScale="1">
        <p:scale>
          <a:sx n="52" d="100"/>
          <a:sy n="52" d="100"/>
        </p:scale>
        <p:origin x="847" y="41"/>
      </p:cViewPr>
      <p:guideLst/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80" d="100"/>
          <a:sy n="80" d="100"/>
        </p:scale>
        <p:origin x="3984" y="1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24-03-07T07:53:33.226" v="38" actId="14100"/>
      <pc:docMkLst>
        <pc:docMk/>
      </pc:docMkLst>
      <pc:sldChg chg="modNotes">
        <pc:chgData name="Fake Test User" userId="SID-0" providerId="Test" clId="FakeClientId" dt="2024-03-07T07:42:20.393" v="2" actId="790"/>
        <pc:sldMkLst>
          <pc:docMk/>
          <pc:sldMk cId="517426050" sldId="256"/>
        </pc:sldMkLst>
      </pc:sldChg>
      <pc:sldChg chg="modNotes">
        <pc:chgData name="Fake Test User" userId="SID-0" providerId="Test" clId="FakeClientId" dt="2024-03-07T07:43:06.143" v="6" actId="790"/>
        <pc:sldMkLst>
          <pc:docMk/>
          <pc:sldMk cId="3666674671" sldId="261"/>
        </pc:sldMkLst>
      </pc:sldChg>
      <pc:sldChg chg="modNotes">
        <pc:chgData name="Fake Test User" userId="SID-0" providerId="Test" clId="FakeClientId" dt="2024-03-07T07:43:24.519" v="10" actId="790"/>
        <pc:sldMkLst>
          <pc:docMk/>
          <pc:sldMk cId="2737241225" sldId="263"/>
        </pc:sldMkLst>
      </pc:sldChg>
      <pc:sldChg chg="modSp mod modNotes">
        <pc:chgData name="Fake Test User" userId="SID-0" providerId="Test" clId="FakeClientId" dt="2024-03-07T07:52:53.976" v="37" actId="14100"/>
        <pc:sldMkLst>
          <pc:docMk/>
          <pc:sldMk cId="729609147" sldId="265"/>
        </pc:sldMkLst>
        <pc:spChg chg="mod">
          <ac:chgData name="Fake Test User" userId="SID-0" providerId="Test" clId="FakeClientId" dt="2024-03-07T07:52:53.976" v="37" actId="14100"/>
          <ac:spMkLst>
            <pc:docMk/>
            <pc:sldMk cId="729609147" sldId="265"/>
            <ac:spMk id="3" creationId="{FACE640F-7F5A-BDB7-205D-765FA80B6796}"/>
          </ac:spMkLst>
        </pc:spChg>
      </pc:sldChg>
      <pc:sldChg chg="modNotes">
        <pc:chgData name="Fake Test User" userId="SID-0" providerId="Test" clId="FakeClientId" dt="2024-03-07T07:43:36.300" v="13" actId="790"/>
        <pc:sldMkLst>
          <pc:docMk/>
          <pc:sldMk cId="3604630649" sldId="267"/>
        </pc:sldMkLst>
      </pc:sldChg>
      <pc:sldChg chg="modSp mod modNotes">
        <pc:chgData name="Fake Test User" userId="SID-0" providerId="Test" clId="FakeClientId" dt="2024-03-07T07:52:38.085" v="36" actId="790"/>
        <pc:sldMkLst>
          <pc:docMk/>
          <pc:sldMk cId="4259977132" sldId="268"/>
        </pc:sldMkLst>
        <pc:graphicFrameChg chg="modGraphic">
          <ac:chgData name="Fake Test User" userId="SID-0" providerId="Test" clId="FakeClientId" dt="2024-03-07T07:52:38.085" v="36" actId="790"/>
          <ac:graphicFrameMkLst>
            <pc:docMk/>
            <pc:sldMk cId="4259977132" sldId="268"/>
            <ac:graphicFrameMk id="3" creationId="{F01CF5D3-D3B1-1944-CFDF-D8EE11DE42AA}"/>
          </ac:graphicFrameMkLst>
        </pc:graphicFrameChg>
      </pc:sldChg>
      <pc:sldChg chg="modNotes">
        <pc:chgData name="Fake Test User" userId="SID-0" providerId="Test" clId="FakeClientId" dt="2024-03-07T07:42:56.628" v="4" actId="790"/>
        <pc:sldMkLst>
          <pc:docMk/>
          <pc:sldMk cId="1756128041" sldId="3844"/>
        </pc:sldMkLst>
      </pc:sldChg>
      <pc:sldChg chg="modSp mod modNotes">
        <pc:chgData name="Fake Test User" userId="SID-0" providerId="Test" clId="FakeClientId" dt="2024-03-07T07:53:33.226" v="38" actId="14100"/>
        <pc:sldMkLst>
          <pc:docMk/>
          <pc:sldMk cId="3293924303" sldId="3846"/>
        </pc:sldMkLst>
        <pc:spChg chg="mod">
          <ac:chgData name="Fake Test User" userId="SID-0" providerId="Test" clId="FakeClientId" dt="2024-03-07T07:53:33.226" v="38" actId="14100"/>
          <ac:spMkLst>
            <pc:docMk/>
            <pc:sldMk cId="3293924303" sldId="3846"/>
            <ac:spMk id="5" creationId="{55C37F52-5C08-7C02-C9CA-E2AD930A95FB}"/>
          </ac:spMkLst>
        </pc:spChg>
      </pc:sldChg>
      <pc:sldChg chg="modNotes">
        <pc:chgData name="Fake Test User" userId="SID-0" providerId="Test" clId="FakeClientId" dt="2024-03-07T07:43:40.300" v="14" actId="790"/>
        <pc:sldMkLst>
          <pc:docMk/>
          <pc:sldMk cId="1562484837" sldId="3847"/>
        </pc:sldMkLst>
      </pc:sldChg>
      <pc:sldChg chg="modNotes">
        <pc:chgData name="Fake Test User" userId="SID-0" providerId="Test" clId="FakeClientId" dt="2024-03-07T07:43:32.222" v="12" actId="790"/>
        <pc:sldMkLst>
          <pc:docMk/>
          <pc:sldMk cId="414613742" sldId="3848"/>
        </pc:sldMkLst>
      </pc:sldChg>
      <pc:sldChg chg="modNotes">
        <pc:chgData name="Fake Test User" userId="SID-0" providerId="Test" clId="FakeClientId" dt="2024-03-07T07:42:26.222" v="3" actId="790"/>
        <pc:sldMkLst>
          <pc:docMk/>
          <pc:sldMk cId="3920724481" sldId="3849"/>
        </pc:sldMkLst>
      </pc:sldChg>
      <pc:sldChg chg="modNotes">
        <pc:chgData name="Fake Test User" userId="SID-0" providerId="Test" clId="FakeClientId" dt="2024-03-07T07:43:10.737" v="7" actId="790"/>
        <pc:sldMkLst>
          <pc:docMk/>
          <pc:sldMk cId="363098972" sldId="3850"/>
        </pc:sldMkLst>
      </pc:sldChg>
      <pc:sldChg chg="modNotes">
        <pc:chgData name="Fake Test User" userId="SID-0" providerId="Test" clId="FakeClientId" dt="2024-03-07T07:43:16.628" v="8" actId="790"/>
        <pc:sldMkLst>
          <pc:docMk/>
          <pc:sldMk cId="1127649784" sldId="3851"/>
        </pc:sldMkLst>
      </pc:sldChg>
      <pc:sldMasterChg chg="modSp mod modSldLayout">
        <pc:chgData name="Fake Test User" userId="SID-0" providerId="Test" clId="FakeClientId" dt="2024-03-07T07:50:19.631" v="30" actId="2711"/>
        <pc:sldMasterMkLst>
          <pc:docMk/>
          <pc:sldMasterMk cId="1965934658" sldId="2147483648"/>
        </pc:sldMasterMkLst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2" creationId="{4FD97564-C310-6E8C-8689-CE18881B4A17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3" creationId="{0FAD99FA-26D9-873B-BE7F-26FEC5C233A2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4" creationId="{C319819E-0266-97DD-DFD1-BAAA06AE3236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5" creationId="{2BFD19C9-01CE-9E2A-CDA5-C15940F055F7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6" creationId="{A1801085-7B28-048D-E3D3-9C3614268DA7}"/>
          </ac:spMkLst>
        </pc:spChg>
        <pc:sldLayoutChg chg="modSp mod">
          <pc:chgData name="Fake Test User" userId="SID-0" providerId="Test" clId="FakeClientId" dt="2024-03-07T07:48:16.099" v="21" actId="790"/>
          <pc:sldLayoutMkLst>
            <pc:docMk/>
            <pc:sldMasterMk cId="1965934658" sldId="2147483648"/>
            <pc:sldLayoutMk cId="1563727740" sldId="2147483649"/>
          </pc:sldLayoutMkLst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2" creationId="{32772C41-A024-2F33-1F04-21E003FA7291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3" creationId="{473BC2DF-9C2A-052C-AD2C-0A8ABAA50374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4" creationId="{C0070940-5919-2C95-2278-32E50BF14DD1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5" creationId="{1957D599-49CF-19FE-6D86-C5EDB765F413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6" creationId="{28931DF1-1C8D-86B9-BFDD-098FFC00FDC2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7" creationId="{7DF76A42-387B-8D66-1214-D40462070066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9" creationId="{E9644D21-8793-9A96-F305-5D20EE342B26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10" creationId="{DF8D7AEF-C845-09F0-F31C-20B32BBA1EBA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11" creationId="{5F9D44CB-887B-C74D-3E96-5607E84DAEFF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14" creationId="{87D193F4-2337-0048-1BE7-C9A8154191F9}"/>
            </ac:spMkLst>
          </pc:spChg>
        </pc:sldLayoutChg>
        <pc:sldLayoutChg chg="modSp mod">
          <pc:chgData name="Fake Test User" userId="SID-0" providerId="Test" clId="FakeClientId" dt="2024-03-07T07:48:07.599" v="20" actId="790"/>
          <pc:sldLayoutMkLst>
            <pc:docMk/>
            <pc:sldMasterMk cId="1965934658" sldId="2147483648"/>
            <pc:sldLayoutMk cId="2587894702" sldId="2147483650"/>
          </pc:sldLayoutMkLst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4" creationId="{8C56EB0F-63C8-5F75-A333-3413A9DC6F76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5" creationId="{4D4DE333-25B4-E092-1CC4-C3D20BA25168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6" creationId="{8F1AF200-E81F-A326-0EDB-4B93C71D9BF4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7" creationId="{438B6FA2-AF11-618E-2B1A-38BF083DF340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8" creationId="{A269A8D8-A4AE-CEFF-E928-7DB1CFB3E401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11" creationId="{15418837-E689-97BE-9FAD-FEDBD599EBAD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13" creationId="{E3FB7D8D-37C3-E089-EC02-FB49A13CBE1D}"/>
            </ac:spMkLst>
          </pc:spChg>
        </pc:sldLayoutChg>
        <pc:sldLayoutChg chg="modSp mod">
          <pc:chgData name="Fake Test User" userId="SID-0" providerId="Test" clId="FakeClientId" dt="2024-03-07T07:49:06.865" v="28" actId="790"/>
          <pc:sldLayoutMkLst>
            <pc:docMk/>
            <pc:sldMasterMk cId="1965934658" sldId="2147483648"/>
            <pc:sldLayoutMk cId="2845438103" sldId="2147483652"/>
          </pc:sldLayoutMkLst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3" creationId="{0C813049-5F46-053E-6279-8183259649A6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8" creationId="{BC013AD6-0EF3-2B25-DDBD-2DF706123AEE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9" creationId="{7A624B2B-50FD-9351-987F-2E5A5472CAB6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10" creationId="{51E534EE-E0F1-2BD9-9A82-7656B90A2D9D}"/>
            </ac:spMkLst>
          </pc:spChg>
        </pc:sldLayoutChg>
        <pc:sldLayoutChg chg="modSp mod">
          <pc:chgData name="Fake Test User" userId="SID-0" providerId="Test" clId="FakeClientId" dt="2024-03-07T07:46:59.911" v="16" actId="790"/>
          <pc:sldLayoutMkLst>
            <pc:docMk/>
            <pc:sldMasterMk cId="1965934658" sldId="2147483648"/>
            <pc:sldLayoutMk cId="3424675042" sldId="2147483654"/>
          </pc:sldLayoutMkLst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6" creationId="{2E8C189B-2E00-67DA-E342-3440F5EBB4CE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7" creationId="{45F65CE3-2411-E8E5-B72E-F5CBEC4DDC55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9" creationId="{4F28561D-5B3C-F08A-F7B5-48E6B74EAEBD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0" creationId="{7BD7FF70-44B7-E753-26CD-E228B56C2517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1" creationId="{DF9EE857-93B9-ACF6-2AB4-2A29C4B94776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2" creationId="{75030D84-5EEB-A095-3D43-0ED22BDB8406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3" creationId="{26E6DE3E-6851-19AD-2E60-22F006238173}"/>
            </ac:spMkLst>
          </pc:spChg>
        </pc:sldLayoutChg>
        <pc:sldLayoutChg chg="modSp mod">
          <pc:chgData name="Fake Test User" userId="SID-0" providerId="Test" clId="FakeClientId" dt="2024-03-07T07:47:10.755" v="18" actId="790"/>
          <pc:sldLayoutMkLst>
            <pc:docMk/>
            <pc:sldMasterMk cId="1965934658" sldId="2147483648"/>
            <pc:sldLayoutMk cId="3298420441" sldId="2147483658"/>
          </pc:sldLayoutMkLst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2" creationId="{9EF93C3C-09E9-6CD0-EF4B-6DE09539EE7A}"/>
            </ac:spMkLst>
          </pc:spChg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3" creationId="{D5C3C4BD-DFDB-76B4-17CA-7DA4D1729FA1}"/>
            </ac:spMkLst>
          </pc:spChg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4" creationId="{47A19F4B-D154-3EB2-F86A-9A63283A3EA6}"/>
            </ac:spMkLst>
          </pc:spChg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12" creationId="{2B04B61C-6467-D51D-0AF4-5C7D05F36CB5}"/>
            </ac:spMkLst>
          </pc:spChg>
        </pc:sldLayoutChg>
        <pc:sldLayoutChg chg="modSp mod">
          <pc:chgData name="Fake Test User" userId="SID-0" providerId="Test" clId="FakeClientId" dt="2024-03-07T07:47:05.552" v="17" actId="790"/>
          <pc:sldLayoutMkLst>
            <pc:docMk/>
            <pc:sldMasterMk cId="1965934658" sldId="2147483648"/>
            <pc:sldLayoutMk cId="1914388044" sldId="2147483660"/>
          </pc:sldLayoutMkLst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3" creationId="{A772710C-A212-1B12-06CD-FA2A14F89D68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8" creationId="{A50FA62D-C8AE-52B8-1712-6116756D1A83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9" creationId="{1D2D6A01-57CF-3C0B-968C-E5A8FD352320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10" creationId="{410BEFAA-C349-7DB1-1827-0FA48A430AD8}"/>
            </ac:spMkLst>
          </pc:spChg>
        </pc:sldLayoutChg>
        <pc:sldLayoutChg chg="modSp mod">
          <pc:chgData name="Fake Test User" userId="SID-0" providerId="Test" clId="FakeClientId" dt="2024-03-07T07:48:39.365" v="24" actId="790"/>
          <pc:sldLayoutMkLst>
            <pc:docMk/>
            <pc:sldMasterMk cId="1965934658" sldId="2147483648"/>
            <pc:sldLayoutMk cId="2162967001" sldId="2147483661"/>
          </pc:sldLayoutMkLst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3" creationId="{A772710C-A212-1B12-06CD-FA2A14F89D68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4" creationId="{8C56EB0F-63C8-5F75-A333-3413A9DC6F76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5" creationId="{4D4DE333-25B4-E092-1CC4-C3D20BA25168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6" creationId="{8F1AF200-E81F-A326-0EDB-4B93C71D9BF4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8" creationId="{0D306340-6BFD-FE3D-535B-B59C1C44EDDA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9" creationId="{338E6C4B-ABF3-8B7E-8DCF-A93F69C712B1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0" creationId="{6F90F99F-B12A-E8F9-5A86-D76B201D6308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1" creationId="{BFA99EFE-81BC-95EA-FA61-B7199AD98A74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2" creationId="{DD9FC028-D877-28FE-C646-DBD85D932641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3" creationId="{AA0AFFE9-F0C2-BDA0-BF87-9977706AB6A8}"/>
            </ac:spMkLst>
          </pc:spChg>
        </pc:sldLayoutChg>
        <pc:sldLayoutChg chg="modSp mod">
          <pc:chgData name="Fake Test User" userId="SID-0" providerId="Test" clId="FakeClientId" dt="2024-03-07T07:48:23.021" v="22" actId="790"/>
          <pc:sldLayoutMkLst>
            <pc:docMk/>
            <pc:sldMasterMk cId="1965934658" sldId="2147483648"/>
            <pc:sldLayoutMk cId="505290787" sldId="2147483662"/>
          </pc:sldLayoutMkLst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3" creationId="{0C813049-5F46-053E-6279-8183259649A6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2" creationId="{44CE2FB7-A856-E3C3-9798-73AAFB7901B8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3" creationId="{47ED62E5-894A-A8F9-A6DC-4A5C147CDE78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4" creationId="{5C181CD4-C69B-2826-AF23-060D677248A9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5" creationId="{5FB01ADF-164A-96FB-0129-C2A0F0ED0A85}"/>
            </ac:spMkLst>
          </pc:spChg>
        </pc:sldLayoutChg>
        <pc:sldLayoutChg chg="modSp mod">
          <pc:chgData name="Fake Test User" userId="SID-0" providerId="Test" clId="FakeClientId" dt="2024-03-07T07:49:14.584" v="29" actId="790"/>
          <pc:sldLayoutMkLst>
            <pc:docMk/>
            <pc:sldMasterMk cId="1965934658" sldId="2147483648"/>
            <pc:sldLayoutMk cId="657852692" sldId="2147483663"/>
          </pc:sldLayoutMkLst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8" creationId="{1E75594D-82D2-74F6-56EC-46FCD28CBE68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9" creationId="{FF4E0F5B-0892-2688-EFD3-284369DA50CD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11" creationId="{60538251-2B75-FA20-0F29-FB58583E6125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12" creationId="{A06C49DD-8C29-93EA-04F4-22F84080DF5C}"/>
            </ac:spMkLst>
          </pc:spChg>
        </pc:sldLayoutChg>
        <pc:sldLayoutChg chg="modSp mod">
          <pc:chgData name="Fake Test User" userId="SID-0" providerId="Test" clId="FakeClientId" dt="2024-03-07T07:48:51.021" v="26" actId="790"/>
          <pc:sldLayoutMkLst>
            <pc:docMk/>
            <pc:sldMasterMk cId="1965934658" sldId="2147483648"/>
            <pc:sldLayoutMk cId="137703936" sldId="2147483664"/>
          </pc:sldLayoutMkLst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4" creationId="{72DFB03A-367B-9ADA-8071-E22871EC115F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9" creationId="{F5A792C8-BB21-CDAF-668C-C1EFF45540C6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11" creationId="{D9FE4C84-13A1-72EA-6541-7C8FDDEA71C0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12" creationId="{30468883-4E51-D3BD-E1C6-601ED9B6EF0E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13" creationId="{111AEF3F-9A86-45CE-4817-E3E6863DC09A}"/>
            </ac:spMkLst>
          </pc:spChg>
        </pc:sldLayoutChg>
        <pc:sldLayoutChg chg="modSp mod">
          <pc:chgData name="Fake Test User" userId="SID-0" providerId="Test" clId="FakeClientId" dt="2024-03-07T07:48:44.052" v="25" actId="790"/>
          <pc:sldLayoutMkLst>
            <pc:docMk/>
            <pc:sldMasterMk cId="1965934658" sldId="2147483648"/>
            <pc:sldLayoutMk cId="2626099294" sldId="2147483665"/>
          </pc:sldLayoutMkLst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4" creationId="{8C56EB0F-63C8-5F75-A333-3413A9DC6F76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5" creationId="{4D4DE333-25B4-E092-1CC4-C3D20BA25168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6" creationId="{8F1AF200-E81F-A326-0EDB-4B93C71D9BF4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8" creationId="{0CEAFE70-86D3-8690-31CA-F9A1FBA494D0}"/>
            </ac:spMkLst>
          </pc:spChg>
        </pc:sldLayoutChg>
        <pc:sldLayoutChg chg="modSp mod">
          <pc:chgData name="Fake Test User" userId="SID-0" providerId="Test" clId="FakeClientId" dt="2024-03-07T07:48:56.177" v="27" actId="790"/>
          <pc:sldLayoutMkLst>
            <pc:docMk/>
            <pc:sldMasterMk cId="1965934658" sldId="2147483648"/>
            <pc:sldLayoutMk cId="280815037" sldId="2147483666"/>
          </pc:sldLayoutMkLst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3" creationId="{0C813049-5F46-053E-6279-8183259649A6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8" creationId="{423FEB60-8FB5-7F10-EDD7-8AB4B3139EF6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12" creationId="{59903C17-0733-BE0C-7392-283FEC2E98B0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13" creationId="{898A3450-9C87-13ED-79CC-F4F65D14FF72}"/>
            </ac:spMkLst>
          </pc:spChg>
        </pc:sldLayoutChg>
        <pc:sldLayoutChg chg="modSp mod">
          <pc:chgData name="Fake Test User" userId="SID-0" providerId="Test" clId="FakeClientId" dt="2024-03-07T07:47:16.395" v="19" actId="790"/>
          <pc:sldLayoutMkLst>
            <pc:docMk/>
            <pc:sldMasterMk cId="1965934658" sldId="2147483648"/>
            <pc:sldLayoutMk cId="1517468019" sldId="2147483667"/>
          </pc:sldLayoutMkLst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3" creationId="{254D3190-B78C-42F1-9D62-F523886BBE51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4" creationId="{EA381C40-F9FC-4D58-8508-F0632DF5A018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5" creationId="{2101CBCC-4CC2-49BD-B155-01E0F4D798BE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7" creationId="{4F9EBE3B-A856-C23C-4698-B764DF4BC70D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8" creationId="{74C9CB37-5251-201C-ACE3-FD69A00C772E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9" creationId="{EBF08299-9068-827D-783B-BFF5B95E9574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12" creationId="{D22D7888-22FA-4AA1-9BA4-CC61D6643D47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14" creationId="{EBB6E464-8999-4773-A1F2-E6CAA990E572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18" creationId="{1EA14BE8-FDD0-4434-9C3E-BFF78C22D9E3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22" creationId="{E494E364-7EA8-4D92-915D-75D1A3A67C0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F6891D-6FE1-4D0F-841D-D1010F44E3B8}" type="datetime1">
              <a:rPr lang="ru-RU" smtClean="0"/>
              <a:t>16.04.2025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757874-EF65-4B61-B062-40C932C8129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9C368-91C0-4D36-BE83-F80A629E9236}" type="datetime1">
              <a:rPr lang="ru-RU" smtClean="0"/>
              <a:pPr/>
              <a:t>16.04.2025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57D50D-BAA9-464B-B391-243138E078D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22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70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4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02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10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9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9429764-E305-A48D-5244-9BCD209022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Полилиния 13">
              <a:extLst>
                <a:ext uri="{FF2B5EF4-FFF2-40B4-BE49-F238E27FC236}">
                  <a16:creationId xmlns:a16="http://schemas.microsoft.com/office/drawing/2014/main" xmlns="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олилиния: Фигура 13">
              <a:extLst>
                <a:ext uri="{FF2B5EF4-FFF2-40B4-BE49-F238E27FC236}">
                  <a16:creationId xmlns:a16="http://schemas.microsoft.com/office/drawing/2014/main" xmlns="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 15">
              <a:extLst>
                <a:ext uri="{FF2B5EF4-FFF2-40B4-BE49-F238E27FC236}">
                  <a16:creationId xmlns:a16="http://schemas.microsoft.com/office/drawing/2014/main" xmlns="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: фигура 19">
              <a:extLst>
                <a:ext uri="{FF2B5EF4-FFF2-40B4-BE49-F238E27FC236}">
                  <a16:creationId xmlns:a16="http://schemas.microsoft.com/office/drawing/2014/main" xmlns="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Дуга 12">
              <a:extLst>
                <a:ext uri="{FF2B5EF4-FFF2-40B4-BE49-F238E27FC236}">
                  <a16:creationId xmlns:a16="http://schemas.microsoft.com/office/drawing/2014/main" xmlns="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rtlCol="0"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21BD3DB-6F51-C1AE-FF0E-D0BDCB55F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Полилиния: фигура 7">
              <a:extLst>
                <a:ext uri="{FF2B5EF4-FFF2-40B4-BE49-F238E27FC236}">
                  <a16:creationId xmlns:a16="http://schemas.microsoft.com/office/drawing/2014/main" xmlns="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 1">
              <a:extLst>
                <a:ext uri="{FF2B5EF4-FFF2-40B4-BE49-F238E27FC236}">
                  <a16:creationId xmlns:a16="http://schemas.microsoft.com/office/drawing/2014/main" xmlns="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038599" y="1825625"/>
            <a:ext cx="7315199" cy="429768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34777-A6A5-4E45-BAF9-BCB75F9C6CAC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9FE4C84-13A1-72EA-6541-7C8FDDEA7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xmlns="" id="{30468883-4E51-D3BD-E1C6-601ED9B6E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олилиния 9">
            <a:extLst>
              <a:ext uri="{FF2B5EF4-FFF2-40B4-BE49-F238E27FC236}">
                <a16:creationId xmlns:a16="http://schemas.microsoft.com/office/drawing/2014/main" xmlns="" id="{111AEF3F-9A86-45CE-4817-E3E6863DC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  <a:endParaRPr lang="ru-RU" sz="1800" noProof="0" dirty="0">
              <a:latin typeface="Avenir Next LT Pro" panose="020B0504020202020204" pitchFamily="34" charset="77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22BD3-0E73-465A-B51A-AC8B9157253C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A8F707-74BB-4613-B1B5-A645E65D54C8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Таблица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838199" y="1825625"/>
            <a:ext cx="10515600" cy="429768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7B7232D-F1A6-B6C3-3BBF-E834CC7CD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Полилиния: Фигура 11">
              <a:extLst>
                <a:ext uri="{FF2B5EF4-FFF2-40B4-BE49-F238E27FC236}">
                  <a16:creationId xmlns:a16="http://schemas.microsoft.com/office/drawing/2014/main" xmlns="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 13">
              <a:extLst>
                <a:ext uri="{FF2B5EF4-FFF2-40B4-BE49-F238E27FC236}">
                  <a16:creationId xmlns:a16="http://schemas.microsoft.com/office/drawing/2014/main" xmlns="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олилиния: фигура 15">
              <a:extLst>
                <a:ext uri="{FF2B5EF4-FFF2-40B4-BE49-F238E27FC236}">
                  <a16:creationId xmlns:a16="http://schemas.microsoft.com/office/drawing/2014/main" xmlns="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: Фигура 17">
              <a:extLst>
                <a:ext uri="{FF2B5EF4-FFF2-40B4-BE49-F238E27FC236}">
                  <a16:creationId xmlns:a16="http://schemas.microsoft.com/office/drawing/2014/main" xmlns="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 21">
              <a:extLst>
                <a:ext uri="{FF2B5EF4-FFF2-40B4-BE49-F238E27FC236}">
                  <a16:creationId xmlns:a16="http://schemas.microsoft.com/office/drawing/2014/main" xmlns="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 rtlCol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rtlCol="0"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1F6D7-C9C5-48C3-B029-DD9CA2092931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E96D25F-53A2-6217-84B4-7EB874F0B3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Дуга 8">
              <a:extLst>
                <a:ext uri="{FF2B5EF4-FFF2-40B4-BE49-F238E27FC236}">
                  <a16:creationId xmlns:a16="http://schemas.microsoft.com/office/drawing/2014/main" xmlns="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 rtlCol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rtlCol="0"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рису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rtlCol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 значок, чтобы вставить рисунок</a:t>
            </a: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xmlns="" id="{D5C3C4BD-DFDB-76B4-17CA-7DA4D1729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 rtlCol="0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47A19F4B-D154-3EB2-F86A-9A63283A3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CB8A6E1-44B2-54E1-6460-1C9B27EE75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5698912" cy="6858001"/>
            <a:chOff x="0" y="-1"/>
            <a:chExt cx="5698912" cy="6858001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D22D7888-22FA-4AA1-9BA4-CC61D6643D47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EBB6E464-8999-4773-A1F2-E6CAA990E572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1EA14BE8-FDD0-4434-9C3E-BFF78C22D9E3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E494E364-7EA8-4D92-915D-75D1A3A67C07}"/>
                </a:ext>
              </a:extLst>
            </p:cNvPr>
            <p:cNvSpPr/>
            <p:nvPr userDrawn="1"/>
          </p:nvSpPr>
          <p:spPr>
            <a:xfrm flipH="1">
              <a:off x="4132972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F9EBE3B-A856-C23C-4698-B764DF4B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118" y="262762"/>
            <a:ext cx="5507421" cy="3649718"/>
          </a:xfrm>
        </p:spPr>
        <p:txBody>
          <a:bodyPr rtlCol="0" anchor="b">
            <a:norm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74C9CB37-5251-201C-ACE3-FD69A00C77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393" y="847600"/>
            <a:ext cx="4619625" cy="4617720"/>
          </a:xfrm>
          <a:prstGeom prst="ellipse">
            <a:avLst/>
          </a:prstGeom>
          <a:noFill/>
        </p:spPr>
        <p:txBody>
          <a:bodyPr tIns="548640"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EBF08299-9068-827D-783B-BFF5B95E9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2118" y="4058263"/>
            <a:ext cx="5507421" cy="2141482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400"/>
            </a:lvl1pPr>
            <a:lvl2pPr marL="228600">
              <a:lnSpc>
                <a:spcPct val="90000"/>
              </a:lnSpc>
              <a:buClr>
                <a:schemeClr val="accent2"/>
              </a:buClr>
              <a:defRPr sz="2000"/>
            </a:lvl2pPr>
            <a:lvl3pPr marL="457200">
              <a:lnSpc>
                <a:spcPct val="90000"/>
              </a:lnSpc>
              <a:buClr>
                <a:schemeClr val="accent2"/>
              </a:buClr>
              <a:defRPr sz="1800"/>
            </a:lvl3pPr>
            <a:lvl4pPr marL="685800">
              <a:lnSpc>
                <a:spcPct val="90000"/>
              </a:lnSpc>
              <a:buClr>
                <a:schemeClr val="accent2"/>
              </a:buClr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45E9FC4E-5112-441D-83E0-655C66BB0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76B855D-E9CC-4FF8-AD85-6CDC7B89A0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46801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rtlCol="0" anchor="ctr" anchorCtr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8F0B48-CF3A-4B59-B788-FFE04C0E43DA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7" name="Полилиния: Фигура 14">
            <a:extLst>
              <a:ext uri="{FF2B5EF4-FFF2-40B4-BE49-F238E27FC236}">
                <a16:creationId xmlns:a16="http://schemas.microsoft.com/office/drawing/2014/main" xmlns="" id="{438B6FA2-AF11-618E-2B1A-38BF083DF3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олилиния: Фигура 13">
            <a:extLst>
              <a:ext uri="{FF2B5EF4-FFF2-40B4-BE49-F238E27FC236}">
                <a16:creationId xmlns:a16="http://schemas.microsoft.com/office/drawing/2014/main" xmlns="" id="{A269A8D8-A4AE-CEFF-E928-7DB1CFB3E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олилиния: Фигура 19">
            <a:extLst>
              <a:ext uri="{FF2B5EF4-FFF2-40B4-BE49-F238E27FC236}">
                <a16:creationId xmlns:a16="http://schemas.microsoft.com/office/drawing/2014/main" xmlns="" id="{15418837-E689-97BE-9FAD-FEDBD599EB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DF76A42-387B-8D66-1214-D404620700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2ACE818-46EF-547E-9315-A849483036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Дуга 9">
              <a:extLst>
                <a:ext uri="{FF2B5EF4-FFF2-40B4-BE49-F238E27FC236}">
                  <a16:creationId xmlns:a16="http://schemas.microsoft.com/office/drawing/2014/main" xmlns="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Полилиния: фигура 19">
            <a:extLst>
              <a:ext uri="{FF2B5EF4-FFF2-40B4-BE49-F238E27FC236}">
                <a16:creationId xmlns:a16="http://schemas.microsoft.com/office/drawing/2014/main" xmlns="" id="{87D193F4-2337-0048-1BE7-C9A815419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45EE4510-BCBA-C39A-BEF1-A391A3304F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rtlCol="0"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Подзаголовок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A7FF40-BCC2-4569-BDA3-A79934A4D677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C263F0DD-A38B-64B8-7412-087B487E6D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Полилиния: Фигура 9">
              <a:extLst>
                <a:ext uri="{FF2B5EF4-FFF2-40B4-BE49-F238E27FC236}">
                  <a16:creationId xmlns:a16="http://schemas.microsoft.com/office/drawing/2014/main" xmlns="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 10">
              <a:extLst>
                <a:ext uri="{FF2B5EF4-FFF2-40B4-BE49-F238E27FC236}">
                  <a16:creationId xmlns:a16="http://schemas.microsoft.com/office/drawing/2014/main" xmlns="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: Фигура 11">
              <a:extLst>
                <a:ext uri="{FF2B5EF4-FFF2-40B4-BE49-F238E27FC236}">
                  <a16:creationId xmlns:a16="http://schemas.microsoft.com/office/drawing/2014/main" xmlns="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E59905-D99B-4484-B7C5-7E6DD3894E57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 rtlCol="0"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B6A3CC-EED2-45DE-9062-AE7201C93BA8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Полилиния: Фигура 11">
            <a:extLst>
              <a:ext uri="{FF2B5EF4-FFF2-40B4-BE49-F238E27FC236}">
                <a16:creationId xmlns:a16="http://schemas.microsoft.com/office/drawing/2014/main" xmlns="" id="{1E75594D-82D2-74F6-56EC-46FCD28CB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13">
            <a:extLst>
              <a:ext uri="{FF2B5EF4-FFF2-40B4-BE49-F238E27FC236}">
                <a16:creationId xmlns:a16="http://schemas.microsoft.com/office/drawing/2014/main" xmlns="" id="{FF4E0F5B-0892-2688-EFD3-284369DA50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1D8715A-3067-732D-C410-868C7CCCF7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807BCF9-2F5B-200E-2E6C-E177DB56E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Полилиния: Фигура 14">
              <a:extLst>
                <a:ext uri="{FF2B5EF4-FFF2-40B4-BE49-F238E27FC236}">
                  <a16:creationId xmlns:a16="http://schemas.microsoft.com/office/drawing/2014/main" xmlns="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 13">
              <a:extLst>
                <a:ext uri="{FF2B5EF4-FFF2-40B4-BE49-F238E27FC236}">
                  <a16:creationId xmlns:a16="http://schemas.microsoft.com/office/drawing/2014/main" xmlns="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rtlCol="0" anchor="b" anchorCtr="0">
            <a:noAutofit/>
          </a:bodyPr>
          <a:lstStyle>
            <a:lvl1pPr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BC013AD6-0EF3-2B25-DDBD-2DF706123A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E0F3D4-E690-4A55-B3F5-E3AA9270BCFD}" type="datetime1">
              <a:rPr lang="ru-RU" noProof="0" smtClean="0"/>
              <a:t>16.04.2025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EB376B3C-594C-4C39-AE03-15328BCFF587}" type="datetime1">
              <a:rPr lang="ru-RU" smtClean="0"/>
              <a:pPr/>
              <a:t>16.04.2025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CBD12358-51D2-46B3-9BDE-DF29528B94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67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6703" y="2217682"/>
            <a:ext cx="666881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Средства развития сенсорных способностей у детей с ЗПР в предметно-практической деятельности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7426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462" y="1308217"/>
            <a:ext cx="4384736" cy="46199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центра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младшей группе (3-4г.)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8"/>
          <a:stretch/>
        </p:blipFill>
        <p:spPr>
          <a:xfrm>
            <a:off x="5328056" y="0"/>
            <a:ext cx="3389604" cy="3743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 b="3120"/>
          <a:stretch/>
        </p:blipFill>
        <p:spPr>
          <a:xfrm>
            <a:off x="5328055" y="3743256"/>
            <a:ext cx="3389605" cy="3114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3"/>
          <a:stretch/>
        </p:blipFill>
        <p:spPr>
          <a:xfrm>
            <a:off x="8711392" y="0"/>
            <a:ext cx="3480608" cy="3743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5" b="16629"/>
          <a:stretch/>
        </p:blipFill>
        <p:spPr>
          <a:xfrm>
            <a:off x="8717660" y="3743256"/>
            <a:ext cx="3474340" cy="3114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8128"/>
            <a:ext cx="2571680" cy="2417379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94121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23" y="927069"/>
            <a:ext cx="4384736" cy="46199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центра в средней группе (4-5л.)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4" y="0"/>
            <a:ext cx="5065986" cy="3237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4" y="3237038"/>
            <a:ext cx="5065986" cy="3620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2" y="3237038"/>
            <a:ext cx="2459421" cy="3620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6" r="21095"/>
          <a:stretch/>
        </p:blipFill>
        <p:spPr>
          <a:xfrm>
            <a:off x="4666592" y="0"/>
            <a:ext cx="2858337" cy="3237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53" y="4035038"/>
            <a:ext cx="3930868" cy="327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0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308" y="782380"/>
            <a:ext cx="4384736" cy="461993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центра в старшей группе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(5-7 л.)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9"/>
          <a:stretch/>
        </p:blipFill>
        <p:spPr>
          <a:xfrm>
            <a:off x="4910610" y="0"/>
            <a:ext cx="4692727" cy="2701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337" y="0"/>
            <a:ext cx="2588663" cy="2714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10" y="2701159"/>
            <a:ext cx="4311869" cy="4156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479" y="2714297"/>
            <a:ext cx="2969521" cy="4143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77710"/>
            <a:ext cx="2506717" cy="250671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1249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2513E45-4F5C-9394-1D42-7FB6C017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9" y="273272"/>
            <a:ext cx="5507421" cy="1198176"/>
          </a:xfrm>
        </p:spPr>
        <p:txBody>
          <a:bodyPr rtlCol="0" anchor="b">
            <a:normAutofit/>
          </a:bodyPr>
          <a:lstStyle/>
          <a:p>
            <a:pPr rtl="0"/>
            <a:r>
              <a:rPr lang="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Восприятие</a:t>
            </a:r>
            <a:endParaRPr lang="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55C37F52-5C08-7C02-C9CA-E2AD930A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670" y="1650124"/>
            <a:ext cx="5495936" cy="4549621"/>
          </a:xfrm>
        </p:spPr>
        <p:txBody>
          <a:bodyPr rtlCol="0"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Развивать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все виды восприятия: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зрительное,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тактильно-двигательное,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слуховое,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вкусовое,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бонятельное,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 smtClean="0">
                <a:latin typeface="Times New Roman" panose="02020603050405020304" pitchFamily="18" charset="0"/>
              </a:rPr>
              <a:t>анализирующее.</a:t>
            </a:r>
            <a:endParaRPr lang="ru" sz="3200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11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392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3"/>
            <a:ext cx="10197662" cy="3563004"/>
          </a:xfrm>
          <a:noFill/>
        </p:spPr>
        <p:txBody>
          <a:bodyPr rtlCol="0" anchor="ctr"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Организация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исследовательской деятельности (приемы обследования, алгоритм обследования, развитие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стереогноза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6A33159-D030-2F82-A142-F759407283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3279228"/>
            <a:ext cx="9493469" cy="3578772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организовывать практические исследовательские действия с различными веществами, предметами,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материалами;</a:t>
            </a:r>
          </a:p>
          <a:p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учить приемам обследования - практического соотнесения с образцом-эталоном путем прикладывания и накладывания, совмещения элементов; </a:t>
            </a:r>
            <a:endParaRPr lang="ru" sz="3200" dirty="0"/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6"/>
            <a:ext cx="5730766" cy="3154363"/>
          </a:xfrm>
          <a:noFill/>
        </p:spPr>
        <p:txBody>
          <a:bodyPr rtlCol="0" anchor="b"/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Формирование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представлений об эталонах</a:t>
            </a:r>
            <a: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403" y="3130282"/>
            <a:ext cx="5801711" cy="3369858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полноценные эталонные представления о цвете, форме,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величине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" sz="32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r="125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4938" y="1755227"/>
            <a:ext cx="6159905" cy="263672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развития сенсорных способностей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36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03" y="-223454"/>
            <a:ext cx="10515600" cy="1325563"/>
          </a:xfrm>
          <a:noFill/>
        </p:spPr>
        <p:txBody>
          <a:bodyPr rtlCol="0" anchor="ctr"/>
          <a:lstStyle/>
          <a:p>
            <a:pPr algn="ctr" rtl="0"/>
            <a:r>
              <a:rPr lang="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</a:t>
            </a:r>
            <a:endParaRPr lang="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CE640F-7F5A-BDB7-205D-765FA80B6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03" y="827142"/>
            <a:ext cx="11217166" cy="1380030"/>
          </a:xfrm>
          <a:noFill/>
        </p:spPr>
        <p:txBody>
          <a:bodyPr rtlCol="0">
            <a:normAutofit fontScale="85000" lnSpcReduction="20000"/>
          </a:bodyPr>
          <a:lstStyle/>
          <a:p>
            <a:pPr>
              <a:lnSpc>
                <a:spcPct val="107000"/>
              </a:lnSpc>
            </a:pPr>
            <a:r>
              <a:rPr lang="ru-RU" sz="3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сенсорного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ЗПР</a:t>
            </a:r>
            <a:r>
              <a:rPr lang="ru-RU" sz="3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развиваются все виды восприятия: зрительное, слуховое, тактильно-двигательное, обонятельное, вкусовое.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ru" dirty="0"/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3" y="2152705"/>
            <a:ext cx="3007689" cy="250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453" y="4394988"/>
            <a:ext cx="2391204" cy="23912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20751"/>
          <a:stretch/>
        </p:blipFill>
        <p:spPr>
          <a:xfrm>
            <a:off x="3473409" y="2152705"/>
            <a:ext cx="2427890" cy="27556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50368"/>
          <a:stretch/>
        </p:blipFill>
        <p:spPr>
          <a:xfrm>
            <a:off x="58140" y="4637499"/>
            <a:ext cx="2562440" cy="2148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764" y="4204889"/>
            <a:ext cx="2581303" cy="25813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529" y="2152705"/>
            <a:ext cx="3027555" cy="22422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8760" y="4437029"/>
            <a:ext cx="2420971" cy="24209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7424" y="4527964"/>
            <a:ext cx="1737538" cy="22737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3314" y="2152705"/>
            <a:ext cx="2991648" cy="21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исследовательской деятельности</a:t>
            </a:r>
            <a:endParaRPr lang="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04" y="1690688"/>
            <a:ext cx="3986327" cy="28616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39" y="4594712"/>
            <a:ext cx="2565055" cy="2247921"/>
          </a:xfrm>
          <a:prstGeom prst="rect">
            <a:avLst/>
          </a:prstGeom>
        </p:spPr>
      </p:pic>
      <p:pic>
        <p:nvPicPr>
          <p:cNvPr id="8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69" y="1707378"/>
            <a:ext cx="4162703" cy="39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22496" y="5849034"/>
            <a:ext cx="4876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Тактильное лото (разные ткани, фигуры, таблички 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652" y="1690688"/>
            <a:ext cx="3012696" cy="30126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188" y="4646075"/>
            <a:ext cx="3038308" cy="21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49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498" y="0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представлений об эталонах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5"/>
          </p:nvPr>
        </p:nvSpPr>
        <p:spPr>
          <a:xfrm>
            <a:off x="737498" y="1028640"/>
            <a:ext cx="10729355" cy="153588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Развитие сенсорных способностей у детей с ЗПР в предметно-практической деятельности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 направлено на формирование эталонных представлений о цвете, форме, величине, о признаках и свойствах различных предметов и материалов, их положении в пространстве и др.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4123" b="14446"/>
          <a:stretch/>
        </p:blipFill>
        <p:spPr>
          <a:xfrm>
            <a:off x="230708" y="2354203"/>
            <a:ext cx="3422342" cy="2444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9832" b="16643"/>
          <a:stretch/>
        </p:blipFill>
        <p:spPr>
          <a:xfrm>
            <a:off x="3824846" y="2354203"/>
            <a:ext cx="3762119" cy="1912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421" b="4697"/>
          <a:stretch/>
        </p:blipFill>
        <p:spPr>
          <a:xfrm>
            <a:off x="7456749" y="2074310"/>
            <a:ext cx="2810262" cy="2554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430" y="4393324"/>
            <a:ext cx="3143195" cy="2401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689" t="22027" r="47069" b="2611"/>
          <a:stretch/>
        </p:blipFill>
        <p:spPr>
          <a:xfrm>
            <a:off x="10279930" y="5144814"/>
            <a:ext cx="1912070" cy="17131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74" y="4760970"/>
            <a:ext cx="2691158" cy="20337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7277" y="4660369"/>
            <a:ext cx="3710001" cy="19931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966" y="2464922"/>
            <a:ext cx="1987028" cy="226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0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5929" y="1965434"/>
            <a:ext cx="6560142" cy="2447540"/>
          </a:xfrm>
        </p:spPr>
        <p:txBody>
          <a:bodyPr/>
          <a:lstStyle/>
          <a:p>
            <a:r>
              <a:rPr lang="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центров «Сенсорика» в разновозрастных группах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87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льзовательская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FFD73E-D96B-4428-99CD-717A4897D3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165DE6-2DCE-44FC-94B7-A499559DBF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285E733-8340-4FDD-A6FC-B22F1B75E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156</Words>
  <Application>Microsoft Office PowerPoint</Application>
  <PresentationFormat>Широкоэкранный</PresentationFormat>
  <Paragraphs>31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Aptos</vt:lpstr>
      <vt:lpstr>Arial</vt:lpstr>
      <vt:lpstr>Avenir Next LT Pro</vt:lpstr>
      <vt:lpstr>Avenir Next LT Pro Light</vt:lpstr>
      <vt:lpstr>Calibri</vt:lpstr>
      <vt:lpstr>Calibri Light</vt:lpstr>
      <vt:lpstr>Times New Roman</vt:lpstr>
      <vt:lpstr>Wingdings</vt:lpstr>
      <vt:lpstr>Пользовательская</vt:lpstr>
      <vt:lpstr>Презентация PowerPoint</vt:lpstr>
      <vt:lpstr>1. Восприятие</vt:lpstr>
      <vt:lpstr>2. Организация исследовательской деятельности (приемы обследования, алгоритм обследования, развитие стереогноза): </vt:lpstr>
      <vt:lpstr>3. Формирование представлений об эталонах </vt:lpstr>
      <vt:lpstr>Средства развития сенсорных способностей</vt:lpstr>
      <vt:lpstr>Восприятие</vt:lpstr>
      <vt:lpstr>Организация исследовательской деятельности</vt:lpstr>
      <vt:lpstr>Формирование представлений об эталонах</vt:lpstr>
      <vt:lpstr>Организация центров «Сенсорика» в разновозрастных группах</vt:lpstr>
      <vt:lpstr>Организация центра в младшей группе (3-4г.) </vt:lpstr>
      <vt:lpstr>Организация центра в средней группе (4-5л.)</vt:lpstr>
      <vt:lpstr>Организация центра в старшей группе (5-7 л.)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Учетная запись Майкрософт</cp:lastModifiedBy>
  <cp:revision>14</cp:revision>
  <dcterms:created xsi:type="dcterms:W3CDTF">2024-01-11T14:50:00Z</dcterms:created>
  <dcterms:modified xsi:type="dcterms:W3CDTF">2025-04-16T17:35:00Z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