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59" r:id="rId8"/>
    <p:sldId id="266" r:id="rId9"/>
    <p:sldId id="260" r:id="rId10"/>
    <p:sldId id="261" r:id="rId11"/>
    <p:sldId id="262" r:id="rId12"/>
    <p:sldId id="264" r:id="rId13"/>
    <p:sldId id="263" r:id="rId14"/>
    <p:sldId id="265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052736"/>
            <a:ext cx="6048672" cy="172819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работы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творческих способностей у дошкольников через нетрадиционные техники рисования»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013176"/>
            <a:ext cx="6172200" cy="1371600"/>
          </a:xfrm>
        </p:spPr>
        <p:txBody>
          <a:bodyPr>
            <a:normAutofit lnSpcReduction="10000"/>
          </a:bodyPr>
          <a:lstStyle/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Павлова Е.Г.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63688" y="116632"/>
            <a:ext cx="72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сад№46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общеразвивающего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вида с приоритетным осуществлением художественно эстетического развития воспитанников «Фантазеры» г. Орска»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WhatsApp Image 2025-01-31 at 17.55.20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924944"/>
            <a:ext cx="4032448" cy="26369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73718" y="6211669"/>
            <a:ext cx="88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г.Орск </a:t>
            </a:r>
          </a:p>
          <a:p>
            <a:pPr algn="ctr"/>
            <a:r>
              <a:rPr lang="ru-RU" sz="1600" dirty="0" smtClean="0"/>
              <a:t>2025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Оттиск поролоном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WhatsApp Image 2025-02-25 at 11.20.5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276872"/>
            <a:ext cx="6551098" cy="3288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Рисование губкой по трафарету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WhatsApp Image 2025-02-01 at 17.48.23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5843736" cy="43828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Рисуем </a:t>
            </a:r>
            <a:r>
              <a:rPr lang="ru-RU" b="1" dirty="0" err="1" smtClean="0">
                <a:solidFill>
                  <a:schemeClr val="tx1"/>
                </a:solidFill>
              </a:rPr>
              <a:t>набрызгом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WhatsApp Image 2025-02-25 at 12.05.29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729493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Рисование вилкой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WhatsApp Image 2025-02-01 at 17.50.19.jpe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rcRect r="6520" b="4853"/>
          <a:stretch/>
        </p:blipFill>
        <p:spPr>
          <a:xfrm>
            <a:off x="4695499" y="1484784"/>
            <a:ext cx="4061687" cy="3096344"/>
          </a:xfrm>
        </p:spPr>
      </p:pic>
      <p:pic>
        <p:nvPicPr>
          <p:cNvPr id="5" name="Рисунок 4" descr="WhatsApp Image 2025-02-25 at 11.49.50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56992"/>
            <a:ext cx="4379979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Кляксография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WhatsApp Image 2025-01-31 at 17.55.27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4005064"/>
            <a:ext cx="3446940" cy="2676765"/>
          </a:xfrm>
        </p:spPr>
      </p:pic>
      <p:pic>
        <p:nvPicPr>
          <p:cNvPr id="5" name="Рисунок 4" descr="WhatsApp Image 2025-01-31 at 17.55.27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4818689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796950"/>
          </a:xfrm>
        </p:spPr>
        <p:txBody>
          <a:bodyPr/>
          <a:lstStyle/>
          <a:p>
            <a:pPr algn="ctr"/>
            <a:r>
              <a:rPr lang="ru-RU" b="1" dirty="0" smtClean="0"/>
              <a:t>Центр художественного развития </a:t>
            </a:r>
            <a:endParaRPr lang="ru-RU" b="1" dirty="0"/>
          </a:p>
        </p:txBody>
      </p:sp>
      <p:pic>
        <p:nvPicPr>
          <p:cNvPr id="4" name="Содержимое 3" descr="WhatsApp Image 2025-01-31 at 17.55.20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556792"/>
            <a:ext cx="3759882" cy="5013176"/>
          </a:xfrm>
        </p:spPr>
      </p:pic>
      <p:pic>
        <p:nvPicPr>
          <p:cNvPr id="5" name="Рисунок 4" descr="WhatsApp Image 2025-02-25 at 12.39.1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4702924" cy="2586608"/>
          </a:xfrm>
          <a:prstGeom prst="rect">
            <a:avLst/>
          </a:prstGeom>
        </p:spPr>
      </p:pic>
      <p:pic>
        <p:nvPicPr>
          <p:cNvPr id="6" name="Рисунок 5" descr="WhatsApp Image 2025-02-25 at 12.39.01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005064"/>
            <a:ext cx="3272113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420888"/>
            <a:ext cx="7467600" cy="262088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Состоит в том, что нетрадиционная техника рисования развивает у детей </a:t>
            </a:r>
            <a:r>
              <a:rPr lang="ru-RU" sz="2800" dirty="0" smtClean="0"/>
              <a:t>воображение, является толчком  в проявлении самостоятельности, инициативы, выражения индивидуальности.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Цель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2564904"/>
            <a:ext cx="7467600" cy="1900808"/>
          </a:xfrm>
        </p:spPr>
        <p:txBody>
          <a:bodyPr/>
          <a:lstStyle/>
          <a:p>
            <a:r>
              <a:rPr lang="ru-RU" dirty="0" smtClean="0"/>
              <a:t>Развитие творческих способностей у детей дошкольного возраста через использование нетрадиционных техник и изобразительной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-Формировать у детей творческое мышление, устойчивый интерес к художественной деятельности.</a:t>
            </a:r>
          </a:p>
          <a:p>
            <a:r>
              <a:rPr lang="ru-RU" dirty="0" smtClean="0"/>
              <a:t>-Закреплять и обогащать знания детей о разных видах художественного творчества.</a:t>
            </a:r>
          </a:p>
          <a:p>
            <a:r>
              <a:rPr lang="ru-RU" dirty="0" smtClean="0"/>
              <a:t>- Воспитывать внимание, аккуратность, целеустремлённость.</a:t>
            </a:r>
          </a:p>
          <a:p>
            <a:r>
              <a:rPr lang="ru-RU" dirty="0" smtClean="0"/>
              <a:t>-Укреплять здоровье .детей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Технология опыта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Позволяет по особенному смотреть на все их окружение, прививать любовь ко всему живому.</a:t>
            </a:r>
          </a:p>
          <a:p>
            <a:endParaRPr lang="ru-RU" dirty="0"/>
          </a:p>
        </p:txBody>
      </p:sp>
      <p:pic>
        <p:nvPicPr>
          <p:cNvPr id="4" name="Рисунок 3" descr="WhatsApp Image 2025-01-31 at 17.55.21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284984"/>
            <a:ext cx="5596114" cy="3147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Методы и приёмы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 smtClean="0"/>
              <a:t>Создание игровой ситуации.</a:t>
            </a:r>
          </a:p>
          <a:p>
            <a:pPr lvl="0"/>
            <a:r>
              <a:rPr lang="ru-RU" sz="3200" dirty="0" smtClean="0"/>
              <a:t>Путешествия</a:t>
            </a:r>
          </a:p>
          <a:p>
            <a:pPr lvl="0"/>
            <a:r>
              <a:rPr lang="ru-RU" sz="3200" dirty="0" smtClean="0"/>
              <a:t>Художественное слово.</a:t>
            </a:r>
            <a:r>
              <a:rPr lang="ru-RU" sz="3200" b="1" dirty="0" smtClean="0"/>
              <a:t> </a:t>
            </a:r>
            <a:endParaRPr lang="ru-RU" sz="3200" dirty="0" smtClean="0"/>
          </a:p>
          <a:p>
            <a:pPr lvl="0"/>
            <a:r>
              <a:rPr lang="ru-RU" sz="3200" dirty="0" smtClean="0"/>
              <a:t>Эмоциональный настрой.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Оттиск смятой бумаги.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WhatsApp Image 2025-02-25 at 11.29.53 (1)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644393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пальчиками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WhatsApp Image 2025-02-25 at 11.37.47 (1)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132856"/>
            <a:ext cx="7520427" cy="3830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ватными палочками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hatsApp Image 2025-02-01 at 17.37.00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7"/>
            <a:ext cx="2720721" cy="3384376"/>
          </a:xfrm>
        </p:spPr>
      </p:pic>
      <p:pic>
        <p:nvPicPr>
          <p:cNvPr id="5" name="Рисунок 4" descr="WhatsApp Image 2025-01-31 at 17.55.2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332989"/>
            <a:ext cx="2643758" cy="3525011"/>
          </a:xfrm>
          <a:prstGeom prst="rect">
            <a:avLst/>
          </a:prstGeom>
        </p:spPr>
      </p:pic>
      <p:pic>
        <p:nvPicPr>
          <p:cNvPr id="6" name="Рисунок 5" descr="WhatsApp Image 2025-02-01 at 17.39.3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780928"/>
            <a:ext cx="2942610" cy="2989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174</TotalTime>
  <Words>172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Опыт работы «Формирование творческих способностей у дошкольников через нетрадиционные техники рисования» </vt:lpstr>
      <vt:lpstr>Актуальность темы</vt:lpstr>
      <vt:lpstr>Цель</vt:lpstr>
      <vt:lpstr>Задачи</vt:lpstr>
      <vt:lpstr>Технология опыта</vt:lpstr>
      <vt:lpstr>Методы и приёмы</vt:lpstr>
      <vt:lpstr>Оттиск смятой бумаги.</vt:lpstr>
      <vt:lpstr>Рисование пальчиками</vt:lpstr>
      <vt:lpstr>Рисование ватными палочками</vt:lpstr>
      <vt:lpstr>Оттиск поролоном</vt:lpstr>
      <vt:lpstr>Рисование губкой по трафарету </vt:lpstr>
      <vt:lpstr>Рисуем набрызгом</vt:lpstr>
      <vt:lpstr>Рисование вилкой</vt:lpstr>
      <vt:lpstr>Кляксография</vt:lpstr>
      <vt:lpstr>Центр художественного развития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 «Формирование творческих способностей у дошкольников через нетрадионные техники рисования»</dc:title>
  <dc:creator>HP</dc:creator>
  <cp:lastModifiedBy>HP</cp:lastModifiedBy>
  <cp:revision>20</cp:revision>
  <dcterms:created xsi:type="dcterms:W3CDTF">2025-02-01T10:57:52Z</dcterms:created>
  <dcterms:modified xsi:type="dcterms:W3CDTF">2025-02-25T07:47:58Z</dcterms:modified>
</cp:coreProperties>
</file>