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70" r:id="rId6"/>
    <p:sldId id="259" r:id="rId7"/>
    <p:sldId id="260" r:id="rId8"/>
    <p:sldId id="271" r:id="rId9"/>
    <p:sldId id="261" r:id="rId10"/>
    <p:sldId id="272" r:id="rId11"/>
    <p:sldId id="262" r:id="rId12"/>
    <p:sldId id="273" r:id="rId13"/>
    <p:sldId id="263" r:id="rId14"/>
    <p:sldId id="274" r:id="rId15"/>
    <p:sldId id="265" r:id="rId16"/>
    <p:sldId id="266" r:id="rId17"/>
    <p:sldId id="275" r:id="rId18"/>
    <p:sldId id="267" r:id="rId19"/>
    <p:sldId id="276" r:id="rId20"/>
    <p:sldId id="268" r:id="rId21"/>
    <p:sldId id="269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FF00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898" y="-2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1530-8003-41B3-975E-608483830ED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BEEB-15FC-455F-AC90-6A586962E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8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900" y="411510"/>
            <a:ext cx="5006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Физическое воспитание</a:t>
            </a:r>
          </a:p>
          <a:p>
            <a:pPr algn="ctr"/>
            <a:r>
              <a:rPr lang="ru-RU" sz="3600" b="1" dirty="0" smtClean="0"/>
              <a:t> дошкольников.</a:t>
            </a:r>
          </a:p>
          <a:p>
            <a:pPr algn="ctr"/>
            <a:r>
              <a:rPr lang="ru-RU" sz="3600" b="1" dirty="0" smtClean="0"/>
              <a:t> Средняя группа</a:t>
            </a:r>
          </a:p>
          <a:p>
            <a:pPr algn="ctr"/>
            <a:r>
              <a:rPr lang="ru-RU" sz="3600" b="1" dirty="0" smtClean="0"/>
              <a:t> «Солнышко».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659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62305" y="4299942"/>
            <a:ext cx="408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</a:t>
            </a:r>
            <a:r>
              <a:rPr lang="ru-RU" b="1" dirty="0" smtClean="0"/>
              <a:t>: воспитатель </a:t>
            </a:r>
            <a:r>
              <a:rPr lang="ru-RU" b="1" dirty="0" smtClean="0"/>
              <a:t>Павлова Е.Г.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558725"/>
            <a:ext cx="84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Г. Орск </a:t>
            </a:r>
            <a:br>
              <a:rPr lang="ru-RU" sz="1600" b="1" dirty="0" smtClean="0"/>
            </a:br>
            <a:r>
              <a:rPr lang="ru-RU" sz="1600" b="1" dirty="0" smtClean="0"/>
              <a:t>2025 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5-03-18 at 09.54.3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5486"/>
            <a:ext cx="2664296" cy="3047631"/>
          </a:xfrm>
          <a:prstGeom prst="rect">
            <a:avLst/>
          </a:prstGeom>
        </p:spPr>
      </p:pic>
      <p:pic>
        <p:nvPicPr>
          <p:cNvPr id="4" name="Рисунок 3" descr="WhatsApp Image 2025-03-18 at 09.54.4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3478"/>
            <a:ext cx="2448272" cy="3264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84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24168"/>
            <a:ext cx="366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Бодрящая гимнастика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027482"/>
            <a:ext cx="8424935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Гимнастика после дневного сна – это комплекс мероприятий облегчающих переход от сна к бодрствованию. Бодрящая гимнастика помогает детскому организму проснуться, улучшает настроение, поднимает мышечный тонус.  После хорошей гимнастики у детей исчезает чувство сонливости, вялости, слабости, повышается умственная и физическая работоспособность, активность, улучшается настроение и самочувствие ребёнка. Гимнастика после дневного сна является закаливающей процедурой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5-03-18 at 12.33.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1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7534"/>
            <a:ext cx="4518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Физкультурные занятия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7614"/>
            <a:ext cx="863238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В средней группе детского сада физкультурные занятия проводятся три раза в неделю в утренние часы; продолжительность занятия составляет 20—25 мин</a:t>
            </a:r>
            <a:r>
              <a:rPr lang="ru-RU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Занятия </a:t>
            </a:r>
            <a:r>
              <a:rPr lang="ru-RU" sz="2400" b="1" dirty="0"/>
              <a:t>состоят из </a:t>
            </a:r>
            <a:r>
              <a:rPr lang="ru-RU" sz="2400" b="1" dirty="0" smtClean="0"/>
              <a:t>вводной (3-4 мин), основной (12-15 мин) </a:t>
            </a:r>
            <a:r>
              <a:rPr lang="ru-RU" sz="2400" b="1" dirty="0"/>
              <a:t>и заключительной </a:t>
            </a:r>
            <a:r>
              <a:rPr lang="ru-RU" sz="2400" b="1" dirty="0" smtClean="0"/>
              <a:t>частей (3-4 мин).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5-03-18 at 09.56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35646"/>
            <a:ext cx="3840427" cy="2880320"/>
          </a:xfrm>
          <a:prstGeom prst="rect">
            <a:avLst/>
          </a:prstGeom>
        </p:spPr>
      </p:pic>
      <p:pic>
        <p:nvPicPr>
          <p:cNvPr id="7" name="Рисунок 6" descr="WhatsApp Image 2025-03-18 at 09.55.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3478"/>
            <a:ext cx="4365104" cy="3273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078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3518"/>
            <a:ext cx="393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Физкультурные занятия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9686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Формировать правильную осанку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Развивать и совершенствовать двигательные умения и навыки </a:t>
            </a:r>
            <a:r>
              <a:rPr lang="ru-RU" b="1" dirty="0" smtClean="0"/>
              <a:t>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Учить ползать, пролезать, подлезать, перелезать через </a:t>
            </a:r>
            <a:r>
              <a:rPr lang="ru-RU" b="1" dirty="0" smtClean="0"/>
              <a:t>предметы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Учить построениям, соблюдению дистанции во время </a:t>
            </a:r>
            <a:r>
              <a:rPr lang="ru-RU" b="1" dirty="0" smtClean="0"/>
              <a:t>передвижения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Развивать психофизические качества: быстроту, выносливость, гибкость, ловкость и </a:t>
            </a:r>
            <a:r>
              <a:rPr lang="ru-RU" b="1" dirty="0" err="1" smtClean="0"/>
              <a:t>др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Учить выполнять ведущую роль в подвижной игре, осознанно относиться к выполнению правил игры. 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</a:t>
            </a:r>
            <a:r>
              <a:rPr lang="ru-RU" b="1" dirty="0" smtClean="0"/>
              <a:t>азвивать у </a:t>
            </a:r>
            <a:r>
              <a:rPr lang="ru-RU" b="1" dirty="0"/>
              <a:t>детей организованность, самостоятельность, инициативность, умение поддерживать дружеские взаимоотношения со сверстниками.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01418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824" y="267494"/>
            <a:ext cx="3330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Подвижные игры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97451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Игра занимает важнейшее место в жизни </a:t>
            </a:r>
            <a:r>
              <a:rPr lang="ru-RU" sz="2000" b="1" dirty="0" smtClean="0"/>
              <a:t>ребенка-дошкольника.</a:t>
            </a:r>
          </a:p>
          <a:p>
            <a:r>
              <a:rPr lang="ru-RU" sz="2000" b="1" dirty="0"/>
              <a:t>В практике детского сада широко используются игры ролевые, дидактические, строительные, подвижные, игры с пением и др. Но среди всего многообразия игр следует выделить особо подвижные игры, в которых все играющие обязательно вовлекаются в активные двигательные действия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Все игры для детей дошкольного возраста, построенные на движении, можно разделить на две большие группы: подвижные игры с правилами и спортивные игры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Первую группу составляют игры: сюжетные и бессюжетные игры, игры-забавы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Вторая группа - спортивные игры: городки, бадминтон, баскетбол, настольный теннис, футбол, </a:t>
            </a:r>
            <a:r>
              <a:rPr lang="ru-RU" sz="2000" b="1" dirty="0" smtClean="0"/>
              <a:t>хоккей.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8704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sApp Image 2025-03-18 at 10.12.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5486"/>
            <a:ext cx="3178572" cy="3795886"/>
          </a:xfrm>
          <a:prstGeom prst="rect">
            <a:avLst/>
          </a:prstGeom>
        </p:spPr>
      </p:pic>
      <p:pic>
        <p:nvPicPr>
          <p:cNvPr id="6" name="Рисунок 5" descr="WhatsApp Image 2025-03-18 at 10.13.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83518"/>
            <a:ext cx="3936631" cy="2949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553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27534"/>
            <a:ext cx="346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Спортивный досуг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47614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Физкультурный досуг проводится 1-2 раза в месяц во второй половине дня. Длительность его 20-30 минут. В</a:t>
            </a:r>
            <a:r>
              <a:rPr lang="ru-RU" sz="2000" b="1" dirty="0" smtClean="0"/>
              <a:t> </a:t>
            </a:r>
            <a:r>
              <a:rPr lang="ru-RU" sz="2000" b="1" dirty="0"/>
              <a:t>летнее время досуги могут проводиться и в первой половине дня после завтрака. Важно приучать детей к самостоятельному участию в совместных упражнениях, играх, развлечениях, побуждая каждого ребёнка к проявлению своих </a:t>
            </a:r>
            <a:r>
              <a:rPr lang="ru-RU" sz="2000" b="1" dirty="0" smtClean="0"/>
              <a:t>возможностей, закаливание. </a:t>
            </a:r>
            <a:r>
              <a:rPr lang="ru-RU" sz="2000" b="1" dirty="0"/>
              <a:t>Физкультурный досуг является как бы итогом работы за прошедший </a:t>
            </a:r>
            <a:r>
              <a:rPr lang="ru-RU" sz="2000" b="1" dirty="0" smtClean="0"/>
              <a:t>месяц.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9477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sApp Image 2025-03-18 at 10.10.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858" y="0"/>
            <a:ext cx="5626283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19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26" y="26749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Задачи воспитания и развития детей:</a:t>
            </a:r>
          </a:p>
          <a:p>
            <a:pPr>
              <a:buClr>
                <a:schemeClr val="tx1"/>
              </a:buClr>
            </a:pPr>
            <a:r>
              <a:rPr lang="ru-RU" sz="2000" b="1" dirty="0" smtClean="0"/>
              <a:t>1. Содействовать гармоничному физическому развитию детей;</a:t>
            </a:r>
          </a:p>
          <a:p>
            <a:pPr>
              <a:buClr>
                <a:schemeClr val="tx1"/>
              </a:buClr>
            </a:pPr>
            <a:r>
              <a:rPr lang="ru-RU" sz="2000" b="1" dirty="0" smtClean="0"/>
              <a:t>2. Способствовать становлению и обогащению двигательного опыта: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Уверенному и активному выполнению основных элементов техники</a:t>
            </a:r>
          </a:p>
          <a:p>
            <a:pPr lvl="1">
              <a:buClr>
                <a:schemeClr val="tx1"/>
              </a:buClr>
            </a:pPr>
            <a:r>
              <a:rPr lang="ru-RU" sz="2000" b="1" dirty="0"/>
              <a:t>о</a:t>
            </a:r>
            <a:r>
              <a:rPr lang="ru-RU" sz="2000" b="1" dirty="0" smtClean="0"/>
              <a:t>бщеразвивающих упражнений, основных движений, спортивных упражнений;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Соблюдению контроля правил в подвижных играх;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Самостоятельному проведению подвижных игр и упражнений;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Умению ориентироваться в пространстве;        </a:t>
            </a:r>
          </a:p>
          <a:p>
            <a:pPr>
              <a:buClr>
                <a:schemeClr val="tx1"/>
              </a:buClr>
            </a:pPr>
            <a:r>
              <a:rPr lang="ru-RU" sz="2000" b="1" dirty="0" smtClean="0"/>
              <a:t>3. Целенаправленно развивать быстроту, скоростно-силовые качества, </a:t>
            </a:r>
          </a:p>
          <a:p>
            <a:pPr>
              <a:buClr>
                <a:schemeClr val="tx1"/>
              </a:buClr>
            </a:pPr>
            <a:r>
              <a:rPr lang="ru-RU" sz="2000" b="1" dirty="0"/>
              <a:t> </a:t>
            </a:r>
            <a:r>
              <a:rPr lang="ru-RU" sz="2000" b="1" dirty="0" smtClean="0"/>
              <a:t>     общую выносливость, гибкость, содействовать развитию у детей </a:t>
            </a:r>
          </a:p>
          <a:p>
            <a:pPr>
              <a:buClr>
                <a:schemeClr val="tx1"/>
              </a:buClr>
            </a:pPr>
            <a:r>
              <a:rPr lang="ru-RU" sz="2000" b="1" dirty="0" smtClean="0"/>
              <a:t>      координации, силы;</a:t>
            </a:r>
          </a:p>
          <a:p>
            <a:pPr>
              <a:buClr>
                <a:schemeClr val="tx1"/>
              </a:buClr>
            </a:pPr>
            <a:r>
              <a:rPr lang="ru-RU" sz="2000" b="1" dirty="0" smtClean="0"/>
              <a:t>4. Формировать потребность в двигательной активности, </a:t>
            </a:r>
          </a:p>
          <a:p>
            <a:pPr>
              <a:buClr>
                <a:schemeClr val="tx1"/>
              </a:buClr>
            </a:pPr>
            <a:r>
              <a:rPr lang="ru-RU" sz="2000" b="1" dirty="0" smtClean="0"/>
              <a:t>      интерес к физическим упражнениям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7534"/>
            <a:ext cx="5110823" cy="297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Будем мы на радость маме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С детства закаленными.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Скоро вырастим и станем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Все мы – чемпионами!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78047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9502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3" name="Рисунок 2" descr="WhatsApp Image 2025-03-18 at 10.17.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059582"/>
            <a:ext cx="3062939" cy="4083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78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7493"/>
            <a:ext cx="93467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Утренняя гимнастика</a:t>
            </a:r>
          </a:p>
          <a:p>
            <a:r>
              <a:rPr lang="ru-RU" sz="2400" b="1" u="sng" dirty="0" smtClean="0"/>
              <a:t>Задачи:</a:t>
            </a:r>
          </a:p>
          <a:p>
            <a:endParaRPr lang="ru-RU" sz="2000" b="1" u="sn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«Разбудить» организм ребенка, настроить его действие на лад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Р</a:t>
            </a:r>
            <a:r>
              <a:rPr lang="ru-RU" sz="2000" b="1" dirty="0" smtClean="0"/>
              <a:t>азносторонне, но умеренно влиять на мышечную систему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А</a:t>
            </a:r>
            <a:r>
              <a:rPr lang="ru-RU" sz="2000" b="1" dirty="0" smtClean="0"/>
              <a:t>ктивизировать деятельность, дыхательной и других функций организма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С</a:t>
            </a:r>
            <a:r>
              <a:rPr lang="ru-RU" sz="2000" b="1" dirty="0" smtClean="0"/>
              <a:t>пособствовать формированию правильной осанки, хорошей походке, предупредить возникновение плоскостопия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849" y="411510"/>
            <a:ext cx="3043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Утренняя гимнастика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59582"/>
            <a:ext cx="888711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Проводится ежедневно перед завтраком.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 весны до поздней осени утреннюю гимнастику проводят на открытом воздухе,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а</a:t>
            </a:r>
            <a:r>
              <a:rPr lang="ru-RU" b="1" dirty="0" smtClean="0"/>
              <a:t> в дождливую погоду – в помещении. В зимний период для проведения используют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ф</a:t>
            </a:r>
            <a:r>
              <a:rPr lang="ru-RU" b="1" dirty="0" smtClean="0"/>
              <a:t>изкультурный зал или групповую комнату (температура 16⁰С).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Продолжительность утренней гимнастики 6-8 минут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9129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5-03-18 at 09.02.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51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1" y="461237"/>
            <a:ext cx="3335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</a:t>
            </a:r>
            <a:r>
              <a:rPr lang="ru-RU" sz="3200" b="1" dirty="0" smtClean="0"/>
              <a:t>изкультминутка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03598"/>
            <a:ext cx="864096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Цель </a:t>
            </a:r>
            <a:r>
              <a:rPr lang="ru-RU" b="1" dirty="0"/>
              <a:t>проведения физкультминуток – способствовать оздоровлению детей.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Исследования свидетельствуют о необходимости смены деятельности через каждые 20 мин. Физические упражнения улучшают кровообращение, работу сердца, легких, способствуют восстановлению положительно-эмоционального состояния.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Для отдыха и снятия напряжения уместны и необходимы небольшие физкультминутки. Лучше, если физ. минутки не будут повторяться.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1885"/>
            <a:ext cx="4672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Пальчиковая гимнастика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9163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Цель </a:t>
            </a:r>
            <a:r>
              <a:rPr lang="ru-RU" b="1" dirty="0"/>
              <a:t>пальчиковых игр – развитие мелкой и общей моторики </a:t>
            </a:r>
            <a:r>
              <a:rPr lang="ru-RU" b="1" dirty="0" smtClean="0"/>
              <a:t>дошкольников.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Пальчиковые игры или гимнастика не только положительно воздействует на речевые функции, но и на здоровье ребенка</a:t>
            </a:r>
            <a:r>
              <a:rPr lang="ru-RU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Текст </a:t>
            </a:r>
            <a:r>
              <a:rPr lang="ru-RU" b="1" dirty="0"/>
              <a:t>упражнений – это рифмованные подсказки к заданным движениям.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5-03-18 at 09.02.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735" y="0"/>
            <a:ext cx="525853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40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99288"/>
            <a:ext cx="413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Дыхательная гимнастика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24845"/>
            <a:ext cx="85951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000" b="1" dirty="0" smtClean="0"/>
              <a:t>учить детей прислушиваться к своему дыханию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учить детей расслаблять и восстанавливать организм после физической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     нагрузки и эмоционального возбуждения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учить детей укреплять мышцы органов брюшной полости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учить детей укреплять межреберные мышцы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учить детей укреплять и стимулировать верхние дыхательные пути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741</Words>
  <Application>Microsoft Office PowerPoint</Application>
  <PresentationFormat>Экран (16:9)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HP</cp:lastModifiedBy>
  <cp:revision>37</cp:revision>
  <dcterms:created xsi:type="dcterms:W3CDTF">2016-06-03T14:12:26Z</dcterms:created>
  <dcterms:modified xsi:type="dcterms:W3CDTF">2025-03-18T08:20:17Z</dcterms:modified>
</cp:coreProperties>
</file>