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59" r:id="rId8"/>
    <p:sldId id="266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72" r:id="rId17"/>
    <p:sldId id="26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052736"/>
            <a:ext cx="6048672" cy="172819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работы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творческих способностей у дошкольников через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нетрадиционные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техники рисования»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013176"/>
            <a:ext cx="6172200" cy="1371600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Павлова Е.Г.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63688" y="116632"/>
            <a:ext cx="72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сад№46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общеразвивающего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вида с приоритетным осуществлением художественно эстетического развития воспитанников «Фантазеры» г. Орска»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WhatsApp Image 2025-01-31 at 17.55.20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924944"/>
            <a:ext cx="4032448" cy="2636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3718" y="6211669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г.Орск </a:t>
            </a:r>
          </a:p>
          <a:p>
            <a:pPr algn="ctr"/>
            <a:r>
              <a:rPr lang="ru-RU" sz="1600" dirty="0" smtClean="0"/>
              <a:t>2025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Оттиск поролоном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5-02-01 at 17.42.1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95754" y="1600200"/>
            <a:ext cx="3590491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Рисование губкой по трафарету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WhatsApp Image 2025-02-01 at 17.48.23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5843736" cy="4382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Рисование вилкой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WhatsApp Image 2025-02-01 at 17.50.19.jpe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r="6520" b="4853"/>
          <a:stretch/>
        </p:blipFill>
        <p:spPr>
          <a:xfrm>
            <a:off x="937453" y="1600201"/>
            <a:ext cx="6082819" cy="4637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Рисуем </a:t>
            </a:r>
            <a:r>
              <a:rPr lang="ru-RU" b="1" dirty="0" err="1" smtClean="0">
                <a:solidFill>
                  <a:schemeClr val="tx1"/>
                </a:solidFill>
              </a:rPr>
              <a:t>набрызгом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WhatsApp Image 2025-01-31 at 17.55.26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552395" cy="2664296"/>
          </a:xfrm>
        </p:spPr>
      </p:pic>
      <p:pic>
        <p:nvPicPr>
          <p:cNvPr id="8" name="Рисунок 7" descr="WhatsApp Image 2025-01-31 at 17.55.26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3016"/>
            <a:ext cx="399593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Кляксография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WhatsApp Image 2025-01-31 at 17.55.27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4005064"/>
            <a:ext cx="3446940" cy="2676765"/>
          </a:xfrm>
        </p:spPr>
      </p:pic>
      <p:pic>
        <p:nvPicPr>
          <p:cNvPr id="5" name="Рисунок 4" descr="WhatsApp Image 2025-01-31 at 17.55.27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4818689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5-01-31 at 17.55.25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528392" cy="3528392"/>
          </a:xfrm>
        </p:spPr>
      </p:pic>
      <p:pic>
        <p:nvPicPr>
          <p:cNvPr id="5" name="Рисунок 4" descr="WhatsApp Image 2025-01-31 at 17.55.26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444720"/>
            <a:ext cx="4896544" cy="3022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5-01-31 at 17.55.25 (1)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3456384" cy="3456384"/>
          </a:xfrm>
        </p:spPr>
      </p:pic>
      <p:pic>
        <p:nvPicPr>
          <p:cNvPr id="5" name="Рисунок 4" descr="WhatsApp Image 2025-01-31 at 17.55.22 (1).jpeg"/>
          <p:cNvPicPr>
            <a:picLocks noChangeAspect="1"/>
          </p:cNvPicPr>
          <p:nvPr/>
        </p:nvPicPr>
        <p:blipFill rotWithShape="1">
          <a:blip r:embed="rId3" cstate="print"/>
          <a:srcRect r="5255"/>
          <a:stretch/>
        </p:blipFill>
        <p:spPr>
          <a:xfrm>
            <a:off x="2915816" y="3429000"/>
            <a:ext cx="5544616" cy="329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Центр художественного развития </a:t>
            </a:r>
            <a:endParaRPr lang="ru-RU" b="1" dirty="0"/>
          </a:p>
        </p:txBody>
      </p:sp>
      <p:pic>
        <p:nvPicPr>
          <p:cNvPr id="4" name="Содержимое 3" descr="WhatsApp Image 2025-01-31 at 17.55.20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4576" y="1628800"/>
            <a:ext cx="3816424" cy="5088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45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Состоит в том, что нетрадиционная техника рисования развивает у детей </a:t>
            </a:r>
            <a:r>
              <a:rPr lang="ru-RU" sz="2800" dirty="0" smtClean="0"/>
              <a:t>воображение, является толчком  в проявлении самостоятельности, инициативы, выражения индивидуальности.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25-01-31 at 17.55.26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365104"/>
            <a:ext cx="2934072" cy="2200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Цель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Развитие творческих способностей у детей дошкольного возраста через использование нетрадиционных техник и изобразительной деятельности.</a:t>
            </a:r>
          </a:p>
          <a:p>
            <a:endParaRPr lang="ru-RU" dirty="0"/>
          </a:p>
        </p:txBody>
      </p:sp>
      <p:pic>
        <p:nvPicPr>
          <p:cNvPr id="4" name="Рисунок 3" descr="WhatsApp Image 2025-02-01 at 17.50.1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645024"/>
            <a:ext cx="3226005" cy="2416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-Формировать у детей творческое мышление, устойчивый интерес к художественной деятельности.</a:t>
            </a:r>
          </a:p>
          <a:p>
            <a:r>
              <a:rPr lang="ru-RU" dirty="0" smtClean="0"/>
              <a:t>-Закреплять и обогащать знания детей о разных видах художественного творчества.</a:t>
            </a:r>
          </a:p>
          <a:p>
            <a:r>
              <a:rPr lang="ru-RU" dirty="0" smtClean="0"/>
              <a:t>- Воспитывать внимание, аккуратность, целеустремлённость.</a:t>
            </a:r>
          </a:p>
          <a:p>
            <a:r>
              <a:rPr lang="ru-RU" dirty="0" smtClean="0"/>
              <a:t>-Укреплять здоровье .детей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Технология опыта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Позволяет по особенному смотреть на все их окружение, прививать любовь ко всему живому.</a:t>
            </a:r>
          </a:p>
          <a:p>
            <a:endParaRPr lang="ru-RU" dirty="0"/>
          </a:p>
        </p:txBody>
      </p:sp>
      <p:pic>
        <p:nvPicPr>
          <p:cNvPr id="4" name="Рисунок 3" descr="WhatsApp Image 2025-01-31 at 17.55.21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284984"/>
            <a:ext cx="5596114" cy="3147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Методы и приёмы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/>
              <a:t>Создание игровой ситуации.</a:t>
            </a:r>
          </a:p>
          <a:p>
            <a:pPr lvl="0"/>
            <a:r>
              <a:rPr lang="ru-RU" sz="3200" dirty="0" smtClean="0"/>
              <a:t>Путешествия</a:t>
            </a:r>
          </a:p>
          <a:p>
            <a:pPr lvl="0"/>
            <a:r>
              <a:rPr lang="ru-RU" sz="3200" dirty="0" smtClean="0"/>
              <a:t>Художественное слово.</a:t>
            </a:r>
            <a:r>
              <a:rPr lang="ru-RU" sz="3200" b="1" dirty="0" smtClean="0"/>
              <a:t> </a:t>
            </a:r>
            <a:endParaRPr lang="ru-RU" sz="3200" dirty="0" smtClean="0"/>
          </a:p>
          <a:p>
            <a:pPr lvl="0"/>
            <a:r>
              <a:rPr lang="ru-RU" sz="3200" dirty="0" smtClean="0"/>
              <a:t>Эмоциональный настрой.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Оттиск смятой бумаги.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5-02-01 at 17.16.13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556792"/>
            <a:ext cx="4082721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пальчиками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5-01-31 at 17.55.21.jpe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r="1043" b="5248"/>
          <a:stretch/>
        </p:blipFill>
        <p:spPr>
          <a:xfrm>
            <a:off x="1889760" y="1739582"/>
            <a:ext cx="4554448" cy="4353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ватными палочками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5-02-01 at 17.37.00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7"/>
            <a:ext cx="2720721" cy="3384376"/>
          </a:xfrm>
        </p:spPr>
      </p:pic>
      <p:pic>
        <p:nvPicPr>
          <p:cNvPr id="5" name="Рисунок 4" descr="WhatsApp Image 2025-01-31 at 17.55.2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332989"/>
            <a:ext cx="2643758" cy="3525011"/>
          </a:xfrm>
          <a:prstGeom prst="rect">
            <a:avLst/>
          </a:prstGeom>
        </p:spPr>
      </p:pic>
      <p:pic>
        <p:nvPicPr>
          <p:cNvPr id="6" name="Рисунок 5" descr="WhatsApp Image 2025-02-01 at 17.39.3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780928"/>
            <a:ext cx="2942610" cy="298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</TotalTime>
  <Words>172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Опыт работы «Формирование творческих способностей у дошкольников через нетрадиционные техники рисования» </vt:lpstr>
      <vt:lpstr>Актуальность темы</vt:lpstr>
      <vt:lpstr>Цель</vt:lpstr>
      <vt:lpstr>Задачи</vt:lpstr>
      <vt:lpstr>Технология опыта</vt:lpstr>
      <vt:lpstr>Методы и приёмы</vt:lpstr>
      <vt:lpstr>Оттиск смятой бумаги.</vt:lpstr>
      <vt:lpstr>Рисование пальчиками</vt:lpstr>
      <vt:lpstr>Рисование ватными палочками</vt:lpstr>
      <vt:lpstr>Оттиск поролоном</vt:lpstr>
      <vt:lpstr>Рисование губкой по трафарету </vt:lpstr>
      <vt:lpstr>Рисование вилкой</vt:lpstr>
      <vt:lpstr>Рисуем набрызгом</vt:lpstr>
      <vt:lpstr>Кляксография</vt:lpstr>
      <vt:lpstr>Презентация PowerPoint</vt:lpstr>
      <vt:lpstr>Презентация PowerPoint</vt:lpstr>
      <vt:lpstr>Центр художественного развития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 «Формирование творческих способностей у дошкольников через нетрадионные техники рисования»</dc:title>
  <dc:creator>HP</dc:creator>
  <cp:lastModifiedBy>Metodist</cp:lastModifiedBy>
  <cp:revision>18</cp:revision>
  <dcterms:created xsi:type="dcterms:W3CDTF">2025-02-01T10:57:52Z</dcterms:created>
  <dcterms:modified xsi:type="dcterms:W3CDTF">2025-02-25T05:36:40Z</dcterms:modified>
</cp:coreProperties>
</file>