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64bf2e726a27cb36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64bf2e726a27cb36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64bf2e726a27cb36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64bf2e726a27cb36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64bf2e726a27cb36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64bf2e726a27cb36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64bf2e726a27cb36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64bf2e726a27cb36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64bf2e726a27cb36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64bf2e726a27cb36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64bf2e726a27cb36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64bf2e726a27cb36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64bf2e726a27cb36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64bf2e726a27cb36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64bf2e726a27cb36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64bf2e726a27cb36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64bf2e726a27cb36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64bf2e726a27cb36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64bf2e726a27cb36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64bf2e726a27cb36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4bf2e726a27cb36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4bf2e726a27cb36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4bf2e726a27cb36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4bf2e726a27cb36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64bf2e726a27cb36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64bf2e726a27cb36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4bf2e726a27cb36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4bf2e726a27cb36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64bf2e726a27cb36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64bf2e726a27cb36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64bf2e726a27cb36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64bf2e726a27cb36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64bf2e726a27cb36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64bf2e726a27cb36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64bf2e726a27cb36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64bf2e726a27cb36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64bf2e726a27cb36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64bf2e726a27cb36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64bf2e726a27cb36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64bf2e726a27cb36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64bf2e726a27cb36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64bf2e726a27cb36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64bf2e726a27cb36_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64bf2e726a27cb36_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64bf2e726a27cb36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64bf2e726a27cb36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64bf2e726a27cb36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64bf2e726a27cb36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64bf2e726a27cb36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64bf2e726a27cb36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64bf2e726a27cb36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64bf2e726a27cb36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a5d45c544266079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a5d45c544266079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64bf2e726a27cb36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64bf2e726a27cb36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64bf2e726a27cb36_1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64bf2e726a27cb36_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64bf2e726a27cb36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64bf2e726a27cb36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64bf2e726a27cb36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64bf2e726a27cb36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64bf2e726a27cb36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64bf2e726a27cb36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64bf2e726a27cb36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64bf2e726a27cb36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64bf2e726a27cb36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64bf2e726a27cb36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64bf2e726a27cb36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64bf2e726a27cb36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64bf2e726a27cb36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64bf2e726a27cb36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64bf2e726a27cb36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64bf2e726a27cb36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64bf2e726a27cb36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64bf2e726a27cb36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64bf2e726a27cb36_2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64bf2e726a27cb36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64bf2e726a27cb36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64bf2e726a27cb36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64bf2e726a27cb36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64bf2e726a27cb36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64bf2e726a27cb36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64bf2e726a27cb36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64bf2e726a27cb36_2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64bf2e726a27cb36_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64bf2e726a27cb36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64bf2e726a27cb36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64bf2e726a27cb36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64bf2e726a27cb36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64bf2e726a27cb36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64bf2e726a27cb36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64bf2e726a27cb36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64bf2e726a27cb36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64bf2e726a27cb36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64bf2e726a27cb36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64bf2e726a27cb36_2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64bf2e726a27cb36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64bf2e726a27cb36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64bf2e726a27cb36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64bf2e726a27cb36_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64bf2e726a27cb36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2a5d45c544266079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2a5d45c544266079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2a5d45c544266079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2a5d45c544266079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a5d45c544266079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a5d45c544266079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2a5d45c544266079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2a5d45c544266079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a5d45c544266079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a5d45c544266079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a5d45c544266079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a5d45c544266079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7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4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8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2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0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4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2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7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8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9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4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9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6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5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5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0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33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36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8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6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55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4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3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1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Страны Европы и их гимны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Антонова Дарья и </a:t>
            </a:r>
            <a:r>
              <a:rPr lang="ru"/>
              <a:t>Мордовкина Виктория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Беларусь 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Мы, беларусы – мірныя людзі,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Сэрцам адданыя роднай зямлі</a:t>
            </a:r>
            <a:endParaRPr/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3093" y="480690"/>
            <a:ext cx="5102110" cy="441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Россия </a:t>
            </a:r>
            <a:endParaRPr/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Россия — священная наша держава,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Россия — любимая наша страна.</a:t>
            </a:r>
            <a:endParaRPr/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013" y="1510649"/>
            <a:ext cx="5938213" cy="31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Испания </a:t>
            </a:r>
            <a:endParaRPr/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/>
              <a:t>Да здравствует Испания! Споём все вместе. Разными голосами, Но единым сердцем</a:t>
            </a:r>
            <a:endParaRPr/>
          </a:p>
        </p:txBody>
      </p:sp>
      <p:pic>
        <p:nvPicPr>
          <p:cNvPr id="76" name="Google Shape;7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500" cy="47972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Италия </a:t>
            </a:r>
            <a:endParaRPr/>
          </a:p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Братья Италии,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Италия пробудилась,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Шлемом Сципиона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Она увенчала голову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540498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Турция </a:t>
            </a:r>
            <a:endParaRPr/>
          </a:p>
        </p:txBody>
      </p:sp>
      <p:sp>
        <p:nvSpPr>
          <p:cNvPr id="89" name="Google Shape;89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Не бойся, не исчезнет в небе флаг,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Пока в стране есть хоть один очаг.</a:t>
            </a:r>
            <a:endParaRPr/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9700" y="1311293"/>
            <a:ext cx="5715000" cy="321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Герман</a:t>
            </a:r>
            <a:r>
              <a:rPr lang="ru"/>
              <a:t>ия </a:t>
            </a:r>
            <a:endParaRPr/>
          </a:p>
        </p:txBody>
      </p:sp>
      <p:sp>
        <p:nvSpPr>
          <p:cNvPr id="96" name="Google Shape;96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Германия, Германия превыше всего,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Важнее всего</a:t>
            </a:r>
            <a:endParaRPr/>
          </a:p>
        </p:txBody>
      </p:sp>
      <p:pic>
        <p:nvPicPr>
          <p:cNvPr id="97" name="Google Shape;9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500" cy="4719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Франция</a:t>
            </a:r>
            <a:endParaRPr/>
          </a:p>
        </p:txBody>
      </p:sp>
      <p:sp>
        <p:nvSpPr>
          <p:cNvPr id="103" name="Google Shape;103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Вставайте, сыны Отечества,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Настал день славы!</a:t>
            </a:r>
            <a:endParaRPr/>
          </a:p>
        </p:txBody>
      </p:sp>
      <p:pic>
        <p:nvPicPr>
          <p:cNvPr id="104" name="Google Shape;10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7971" y="635407"/>
            <a:ext cx="4280900" cy="42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Великобритания </a:t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Боже, храни нашего(-у) милостивого(-ую) Короля (Королеву),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Да здравствует наш(-а) благородный(-ая) Король (Королева),</a:t>
            </a:r>
            <a:endParaRPr/>
          </a:p>
        </p:txBody>
      </p:sp>
      <p:pic>
        <p:nvPicPr>
          <p:cNvPr id="111" name="Google Shape;11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544" y="555600"/>
            <a:ext cx="4328775" cy="43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Швейцария 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Когда Ты восходишь с утренней зарёй,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я вижу Тебя в море лучей,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Тебя, о возвышенный, великолепный!</a:t>
            </a:r>
            <a:endParaRPr/>
          </a:p>
        </p:txBody>
      </p:sp>
      <p:pic>
        <p:nvPicPr>
          <p:cNvPr id="118" name="Google Shape;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081" y="1389600"/>
            <a:ext cx="5652256" cy="3179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Греция</a:t>
            </a:r>
            <a:endParaRPr/>
          </a:p>
        </p:txBody>
      </p:sp>
      <p:sp>
        <p:nvSpPr>
          <p:cNvPr id="124" name="Google Shape;124;p2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Узнаю клинок расплаты,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Полыхающий грозой,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Узнаю твой взор крылатый,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Охвативший шар земной!</a:t>
            </a:r>
            <a:endParaRPr/>
          </a:p>
        </p:txBody>
      </p:sp>
      <p:pic>
        <p:nvPicPr>
          <p:cNvPr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304800"/>
            <a:ext cx="4029453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Лихтенштейн </a:t>
            </a:r>
            <a:endParaRPr/>
          </a:p>
        </p:txBody>
      </p:sp>
      <p:sp>
        <p:nvSpPr>
          <p:cNvPr id="131" name="Google Shape;131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Лихтенштейн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Высоко на юном Рейне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Прислоняется Лихтенштейн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 высотам Альп.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Эта любимая родина,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Дорогое отечество,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Бога мудрая рука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Для нас позаботилась.</a:t>
            </a:r>
            <a:endParaRPr/>
          </a:p>
        </p:txBody>
      </p:sp>
      <p:pic>
        <p:nvPicPr>
          <p:cNvPr id="132" name="Google Shape;13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3923" y="352401"/>
            <a:ext cx="4335200" cy="433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Черногория </a:t>
            </a:r>
            <a:endParaRPr/>
          </a:p>
        </p:txBody>
      </p:sp>
      <p:sp>
        <p:nvSpPr>
          <p:cNvPr id="138" name="Google Shape;138;p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О, светлая зорька мая(х2)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Черногория, мать родная.(х2)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Твоих гор мы дети.(х2)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И хранители твоей чести.(х2)</a:t>
            </a:r>
            <a:endParaRPr/>
          </a:p>
        </p:txBody>
      </p:sp>
      <p:pic>
        <p:nvPicPr>
          <p:cNvPr id="139" name="Google Shape;139;p25"/>
          <p:cNvPicPr preferRelativeResize="0"/>
          <p:nvPr/>
        </p:nvPicPr>
        <p:blipFill rotWithShape="1">
          <a:blip r:embed="rId3">
            <a:alphaModFix/>
          </a:blip>
          <a:srcRect b="0" l="2198" r="2198" t="0"/>
          <a:stretch/>
        </p:blipFill>
        <p:spPr>
          <a:xfrm>
            <a:off x="3790875" y="152400"/>
            <a:ext cx="4625975" cy="4838699"/>
          </a:xfrm>
          <a:prstGeom prst="rect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Норвегия</a:t>
            </a:r>
            <a:endParaRPr/>
          </a:p>
        </p:txBody>
      </p:sp>
      <p:sp>
        <p:nvSpPr>
          <p:cNvPr id="145" name="Google Shape;145;p2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Норвегия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Да, мы любим край родимый,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Край лесистых круч,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Море, ветер нелюдимый,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Небо в хлопьях туч.</a:t>
            </a:r>
            <a:endParaRPr/>
          </a:p>
        </p:txBody>
      </p:sp>
      <p:pic>
        <p:nvPicPr>
          <p:cNvPr id="146" name="Google Shape;14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2539" y="329196"/>
            <a:ext cx="3400050" cy="404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Финляндия </a:t>
            </a:r>
            <a:endParaRPr/>
          </a:p>
        </p:txBody>
      </p:sp>
      <p:sp>
        <p:nvSpPr>
          <p:cNvPr id="152" name="Google Shape;152;p2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Страна, страна, наша страна! -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Бесценные слова…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Долин и гор не знает свет,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Нет берегов, и озёр нет,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Любимых больше, чем наш край,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Чем северный наш рай. </a:t>
            </a:r>
            <a:endParaRPr/>
          </a:p>
        </p:txBody>
      </p:sp>
      <p:pic>
        <p:nvPicPr>
          <p:cNvPr id="153" name="Google Shape;1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7209" y="560000"/>
            <a:ext cx="2313525" cy="402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Австрия</a:t>
            </a:r>
            <a:endParaRPr/>
          </a:p>
        </p:txBody>
      </p:sp>
      <p:sp>
        <p:nvSpPr>
          <p:cNvPr id="159" name="Google Shape;159;p2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Край гор и вод, страна потоков,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Край пашен и седых соборов,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Край молотов богата вечно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Отчизна сыновей великих.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Народ твоей красою очарован,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 много воспеваемая Австрия</a:t>
            </a:r>
            <a:endParaRPr/>
          </a:p>
        </p:txBody>
      </p:sp>
      <p:pic>
        <p:nvPicPr>
          <p:cNvPr id="160" name="Google Shape;1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7074" y="585801"/>
            <a:ext cx="5183150" cy="432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Дания</a:t>
            </a:r>
            <a:endParaRPr/>
          </a:p>
        </p:txBody>
      </p:sp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Есть прекрасная земля,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 вольно простирается буками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Вдоль солёного восточного побережья,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Вдоль солёного восточного побережья,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Переходя в холмистую местность.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Её зовут старая Дания.</a:t>
            </a:r>
            <a:endParaRPr/>
          </a:p>
        </p:txBody>
      </p:sp>
      <p:pic>
        <p:nvPicPr>
          <p:cNvPr id="167" name="Google Shape;16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500" cy="4507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Монако</a:t>
            </a:r>
            <a:endParaRPr/>
          </a:p>
        </p:txBody>
      </p:sp>
      <p:sp>
        <p:nvSpPr>
          <p:cNvPr id="173" name="Google Shape;173;p3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Навеки на нашей земле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Один флаг полощется на ветру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Навеки красный и белый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Символизируют нашу свободу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Великие и простые люди всегда уважали эти цвета.</a:t>
            </a: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5951" y="488321"/>
            <a:ext cx="3428575" cy="417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Нидерланды</a:t>
            </a:r>
            <a:endParaRPr/>
          </a:p>
        </p:txBody>
      </p:sp>
      <p:sp>
        <p:nvSpPr>
          <p:cNvPr id="180" name="Google Shape;180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Я, Вильгельм ван Нассау,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Голландских, принц, кровей,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Отчизне присягаю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Быть верной только ей.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Как истинный Оранский,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Я честью дорожу,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Так знай, король испанский: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Тебе лишь я служу.</a:t>
            </a:r>
            <a:endParaRPr/>
          </a:p>
        </p:txBody>
      </p:sp>
      <p:pic>
        <p:nvPicPr>
          <p:cNvPr id="181" name="Google Shape;18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51129" y="555600"/>
            <a:ext cx="3398848" cy="401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Ватикан</a:t>
            </a:r>
            <a:endParaRPr/>
          </a:p>
        </p:txBody>
      </p:sp>
      <p:sp>
        <p:nvSpPr>
          <p:cNvPr id="187" name="Google Shape;187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благоденствующий Рим, о благородный Рим!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Престол Петра, кто в Риме кровь пролил,</a:t>
            </a:r>
            <a:endParaRPr/>
          </a:p>
        </p:txBody>
      </p:sp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2100" y="152400"/>
            <a:ext cx="5719500" cy="4235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Люксембург</a:t>
            </a:r>
            <a:endParaRPr/>
          </a:p>
        </p:txBody>
      </p:sp>
      <p:sp>
        <p:nvSpPr>
          <p:cNvPr id="194" name="Google Shape;194;p3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Где Альзет вдоль лугов,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 скалам Зауэр ломает,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Виноградная лоза вдоль Мозель цветет,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Небо вино обещает: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Существует страна, в которой жить - это честь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Где нет жертв, слишком тяжелых для нас,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Наше отечество - самая ценная вещь</a:t>
            </a:r>
            <a:endParaRPr/>
          </a:p>
        </p:txBody>
      </p:sp>
      <p:pic>
        <p:nvPicPr>
          <p:cNvPr id="195" name="Google Shape;19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9787" y="364971"/>
            <a:ext cx="6029425" cy="391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Швеция</a:t>
            </a:r>
            <a:endParaRPr/>
          </a:p>
        </p:txBody>
      </p:sp>
      <p:sp>
        <p:nvSpPr>
          <p:cNvPr id="201" name="Google Shape;201;p3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древний, свободный, высокоглавый Норд,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Радующий мирным покоем и красотой,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Приветствую тебя, прекраснейший край на земле,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Твоё небо, твоё солнце, твои зелёные просторы,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Твоё небо, твоё солнце, твои зелёные просторы.</a:t>
            </a:r>
            <a:endParaRPr/>
          </a:p>
        </p:txBody>
      </p:sp>
      <p:pic>
        <p:nvPicPr>
          <p:cNvPr id="202" name="Google Shape;202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62190" y="468350"/>
            <a:ext cx="2103375" cy="4206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Болгария</a:t>
            </a:r>
            <a:endParaRPr/>
          </a:p>
        </p:txBody>
      </p:sp>
      <p:sp>
        <p:nvSpPr>
          <p:cNvPr id="208" name="Google Shape;208;p3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Горда Стара планина,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до ней Дунава синей,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слънце Тракия огрява,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над Пирина пламеней.</a:t>
            </a:r>
            <a:endParaRPr/>
          </a:p>
        </p:txBody>
      </p:sp>
      <p:pic>
        <p:nvPicPr>
          <p:cNvPr id="209" name="Google Shape;209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00916" y="278050"/>
            <a:ext cx="4865450" cy="486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Чехия</a:t>
            </a:r>
            <a:endParaRPr/>
          </a:p>
        </p:txBody>
      </p:sp>
      <p:sp>
        <p:nvSpPr>
          <p:cNvPr id="215" name="Google Shape;215;p3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Где дом мой? Где дом мой?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Вода журчит по лугам,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Боры шумят по скалам</a:t>
            </a:r>
            <a:endParaRPr/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1900" y="774052"/>
            <a:ext cx="5343974" cy="198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Албания</a:t>
            </a:r>
            <a:endParaRPr/>
          </a:p>
        </p:txBody>
      </p:sp>
      <p:sp>
        <p:nvSpPr>
          <p:cNvPr id="222" name="Google Shape;222;p3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Объединённые вокруг флага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 одним желанием и целью одной,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Мы приносим клятву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Бороться за свободу.</a:t>
            </a:r>
            <a:endParaRPr/>
          </a:p>
        </p:txBody>
      </p:sp>
      <p:pic>
        <p:nvPicPr>
          <p:cNvPr id="223" name="Google Shape;22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7726" y="433351"/>
            <a:ext cx="3846900" cy="384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Андорра</a:t>
            </a:r>
            <a:endParaRPr/>
          </a:p>
        </p:txBody>
      </p:sp>
      <p:sp>
        <p:nvSpPr>
          <p:cNvPr id="229" name="Google Shape;229;p3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Карл Великий, отец мой,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от арабов освободил меня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подарил мне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Меричель, великую Мать.</a:t>
            </a:r>
            <a:endParaRPr/>
          </a:p>
        </p:txBody>
      </p:sp>
      <p:pic>
        <p:nvPicPr>
          <p:cNvPr id="230" name="Google Shape;230;p38"/>
          <p:cNvPicPr preferRelativeResize="0"/>
          <p:nvPr/>
        </p:nvPicPr>
        <p:blipFill rotWithShape="1">
          <a:blip r:embed="rId3">
            <a:alphaModFix/>
          </a:blip>
          <a:srcRect b="10323" l="0" r="0" t="10323"/>
          <a:stretch/>
        </p:blipFill>
        <p:spPr>
          <a:xfrm>
            <a:off x="3862575" y="719675"/>
            <a:ext cx="4847376" cy="2882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Украина</a:t>
            </a:r>
            <a:endParaRPr/>
          </a:p>
        </p:txBody>
      </p:sp>
      <p:sp>
        <p:nvSpPr>
          <p:cNvPr id="236" name="Google Shape;236;p3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Ще не вмерла України ні слава, ні воля,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Ще нам, браття-українці, усміхнеться доля.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Згинуть наші вороженьки, як роса на сонці,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Запануєм і ми, браття, у своїй сторонці.</a:t>
            </a:r>
            <a:endParaRPr/>
          </a:p>
        </p:txBody>
      </p:sp>
      <p:pic>
        <p:nvPicPr>
          <p:cNvPr id="237" name="Google Shape;2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04026" y="655376"/>
            <a:ext cx="4933500" cy="33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4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4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Кипр</a:t>
            </a:r>
            <a:endParaRPr/>
          </a:p>
        </p:txBody>
      </p:sp>
      <p:sp>
        <p:nvSpPr>
          <p:cNvPr id="250" name="Google Shape;250;p4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Узнаю клинок расплаты,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Полыхающий грозой,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Узнаю твой взор крылатый,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Охвативший шар земной!</a:t>
            </a:r>
            <a:endParaRPr/>
          </a:p>
        </p:txBody>
      </p:sp>
      <p:pic>
        <p:nvPicPr>
          <p:cNvPr id="251" name="Google Shape;25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9573" y="648669"/>
            <a:ext cx="5349750" cy="283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Бельгия</a:t>
            </a:r>
            <a:endParaRPr/>
          </a:p>
        </p:txBody>
      </p:sp>
      <p:sp>
        <p:nvSpPr>
          <p:cNvPr id="257" name="Google Shape;257;p4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Бельгия, о дорогая мать,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Тебе сердца и руки наши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Мать-Родина и кровь отдать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Клянёмся за тебя бесстрашно.</a:t>
            </a:r>
            <a:endParaRPr/>
          </a:p>
        </p:txBody>
      </p:sp>
      <p:pic>
        <p:nvPicPr>
          <p:cNvPr id="258" name="Google Shape;258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3587" y="679614"/>
            <a:ext cx="4421400" cy="364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Исландия</a:t>
            </a:r>
            <a:endParaRPr/>
          </a:p>
        </p:txBody>
      </p:sp>
      <p:sp>
        <p:nvSpPr>
          <p:cNvPr id="264" name="Google Shape;264;p4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О, боже нашей страны! О, нашей страны ты боже!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Славим мы твоё святое имя, имя святое!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От закатов небес ты нам завязываешь венок!</a:t>
            </a:r>
            <a:endParaRPr/>
          </a:p>
        </p:txBody>
      </p:sp>
      <p:pic>
        <p:nvPicPr>
          <p:cNvPr id="265" name="Google Shape;26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7773" y="669325"/>
            <a:ext cx="4630001" cy="317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Португалия</a:t>
            </a:r>
            <a:endParaRPr/>
          </a:p>
        </p:txBody>
      </p:sp>
      <p:sp>
        <p:nvSpPr>
          <p:cNvPr id="271" name="Google Shape;271;p4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Героев моря благородный род,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Бессмертная и отважная нация,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Настал час, чтобы поднять вновь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Великолепие Португалии!</a:t>
            </a:r>
            <a:endParaRPr/>
          </a:p>
        </p:txBody>
      </p:sp>
      <p:pic>
        <p:nvPicPr>
          <p:cNvPr id="272" name="Google Shape;27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4046" y="530224"/>
            <a:ext cx="1977725" cy="408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Польша</a:t>
            </a:r>
            <a:endParaRPr/>
          </a:p>
        </p:txBody>
      </p:sp>
      <p:sp>
        <p:nvSpPr>
          <p:cNvPr id="278" name="Google Shape;278;p4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Ещё Польша не погибла,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Когда мы живём.,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 Что у нас чужая сила взяла,.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 Саблей отберём.</a:t>
            </a:r>
            <a:endParaRPr/>
          </a:p>
        </p:txBody>
      </p:sp>
      <p:pic>
        <p:nvPicPr>
          <p:cNvPr id="279" name="Google Shape;2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1" y="555600"/>
            <a:ext cx="3734700" cy="34842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Мальта</a:t>
            </a:r>
            <a:endParaRPr/>
          </a:p>
        </p:txBody>
      </p:sp>
      <p:sp>
        <p:nvSpPr>
          <p:cNvPr id="285" name="Google Shape;285;p4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За этой священной землёй, матерью нашей,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Следи, Господь наш, как и ранее,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Ибо просветил ты её.</a:t>
            </a:r>
            <a:endParaRPr/>
          </a:p>
        </p:txBody>
      </p:sp>
      <p:pic>
        <p:nvPicPr>
          <p:cNvPr id="286" name="Google Shape;28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42550" y="349525"/>
            <a:ext cx="4475100" cy="389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Ирландия</a:t>
            </a:r>
            <a:endParaRPr/>
          </a:p>
        </p:txBody>
      </p:sp>
      <p:sp>
        <p:nvSpPr>
          <p:cNvPr id="292" name="Google Shape;292;p4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Споёмте песню, песнь солдат,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Ведь реет наше знамя.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очах у нас огни горят,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Костров и звезд над нами;</a:t>
            </a:r>
            <a:endParaRPr/>
          </a:p>
        </p:txBody>
      </p:sp>
      <p:pic>
        <p:nvPicPr>
          <p:cNvPr id="293" name="Google Shape;293;p47"/>
          <p:cNvPicPr preferRelativeResize="0"/>
          <p:nvPr/>
        </p:nvPicPr>
        <p:blipFill rotWithShape="1">
          <a:blip r:embed="rId3">
            <a:alphaModFix/>
          </a:blip>
          <a:srcRect b="0" l="4753" r="-9" t="0"/>
          <a:stretch/>
        </p:blipFill>
        <p:spPr>
          <a:xfrm>
            <a:off x="4733625" y="332825"/>
            <a:ext cx="3242250" cy="423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Сан-Марино</a:t>
            </a:r>
            <a:endParaRPr/>
          </a:p>
        </p:txBody>
      </p:sp>
      <p:sp>
        <p:nvSpPr>
          <p:cNvPr id="299" name="Google Shape;299;p4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 старинная Республика,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Слава тебе, доблестная,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Слава тебе. (дважды)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Щедрая искренность,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 достойная,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О Республика.</a:t>
            </a:r>
            <a:endParaRPr/>
          </a:p>
        </p:txBody>
      </p:sp>
      <p:pic>
        <p:nvPicPr>
          <p:cNvPr id="300" name="Google Shape;30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3677" y="151926"/>
            <a:ext cx="3405100" cy="408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Хорватия</a:t>
            </a:r>
            <a:endParaRPr/>
          </a:p>
        </p:txBody>
      </p:sp>
      <p:sp>
        <p:nvSpPr>
          <p:cNvPr id="306" name="Google Shape;306;p4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Наша прекрасная родина,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 храбрая земля милая,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Древней славы наследство,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Будь всегда счастливой!</a:t>
            </a:r>
            <a:endParaRPr/>
          </a:p>
        </p:txBody>
      </p:sp>
      <p:pic>
        <p:nvPicPr>
          <p:cNvPr id="307" name="Google Shape;3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3" y="420754"/>
            <a:ext cx="3891950" cy="389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Сербия</a:t>
            </a:r>
            <a:endParaRPr/>
          </a:p>
        </p:txBody>
      </p:sp>
      <p:sp>
        <p:nvSpPr>
          <p:cNvPr id="313" name="Google Shape;313;p5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Боже правды, Ты, Спасавший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Нас от смерти, бед и ран,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Внемли вновь моленьям нашим: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Будь и впредь спасеньем нам! </a:t>
            </a:r>
            <a:endParaRPr/>
          </a:p>
        </p:txBody>
      </p:sp>
      <p:pic>
        <p:nvPicPr>
          <p:cNvPr id="314" name="Google Shape;314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36751" y="460996"/>
            <a:ext cx="2929300" cy="420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Эстония</a:t>
            </a:r>
            <a:endParaRPr/>
          </a:p>
        </p:txBody>
      </p:sp>
      <p:sp>
        <p:nvSpPr>
          <p:cNvPr id="320" name="Google Shape;320;p5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Мой край, отрады полон ты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светлой красоты!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Мир целый можно обойти,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Страны дороже не найти.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Милей, чем лучшие края,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Ты, Отчизна моя!</a:t>
            </a:r>
            <a:endParaRPr/>
          </a:p>
        </p:txBody>
      </p:sp>
      <p:pic>
        <p:nvPicPr>
          <p:cNvPr id="321" name="Google Shape;32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6726" y="667311"/>
            <a:ext cx="5404576" cy="352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Венгрия</a:t>
            </a:r>
            <a:endParaRPr/>
          </a:p>
        </p:txBody>
      </p:sp>
      <p:sp>
        <p:nvSpPr>
          <p:cNvPr id="327" name="Google Shape;327;p5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Одари, Господь, добром,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Нас, мадьяр, всегда храни,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в сражении с врагом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Венграм руку протяни</a:t>
            </a:r>
            <a:endParaRPr/>
          </a:p>
        </p:txBody>
      </p:sp>
      <p:pic>
        <p:nvPicPr>
          <p:cNvPr id="328" name="Google Shape;328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2653" y="355275"/>
            <a:ext cx="3957075" cy="395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Румыния</a:t>
            </a:r>
            <a:endParaRPr/>
          </a:p>
        </p:txBody>
      </p:sp>
      <p:sp>
        <p:nvSpPr>
          <p:cNvPr id="334" name="Google Shape;334;p5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Пробудись, румын, от мертвенного сна,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 который погружён тиранами-варварами.</a:t>
            </a:r>
            <a:endParaRPr/>
          </a:p>
        </p:txBody>
      </p:sp>
      <p:pic>
        <p:nvPicPr>
          <p:cNvPr id="335" name="Google Shape;33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8550" y="699701"/>
            <a:ext cx="4806850" cy="337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Молдова</a:t>
            </a:r>
            <a:endParaRPr/>
          </a:p>
        </p:txBody>
      </p:sp>
      <p:sp>
        <p:nvSpPr>
          <p:cNvPr id="341" name="Google Shape;341;p5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 язык, наш клад нетленный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От безверия укрытый,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Свет жемчужин драгоценных,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Над отчизною разлитый.</a:t>
            </a:r>
            <a:endParaRPr/>
          </a:p>
        </p:txBody>
      </p:sp>
      <p:pic>
        <p:nvPicPr>
          <p:cNvPr id="342" name="Google Shape;342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1848" y="336625"/>
            <a:ext cx="3306527" cy="423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Словения</a:t>
            </a:r>
            <a:endParaRPr/>
          </a:p>
        </p:txBody>
      </p:sp>
      <p:sp>
        <p:nvSpPr>
          <p:cNvPr id="348" name="Google Shape;348;p5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Друзья! Возьмём бокалы.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Пускай в нас бодрость льёт лоза,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чтоб в жилах кровь взыграла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ярче вспыхнули глаза.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 века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прочь, тоска,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и будь надежда в нас крепка.</a:t>
            </a:r>
            <a:endParaRPr/>
          </a:p>
        </p:txBody>
      </p:sp>
      <p:pic>
        <p:nvPicPr>
          <p:cNvPr id="349" name="Google Shape;34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9823" y="367174"/>
            <a:ext cx="5389700" cy="355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6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Северная Македония </a:t>
            </a:r>
            <a:endParaRPr/>
          </a:p>
        </p:txBody>
      </p:sp>
      <p:sp>
        <p:nvSpPr>
          <p:cNvPr id="355" name="Google Shape;355;p56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Сегодня над Македонией рождается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Новое солнце свободы,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Македонцы борются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За свои права!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Македонцы борются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За свои права! </a:t>
            </a:r>
            <a:endParaRPr/>
          </a:p>
        </p:txBody>
      </p:sp>
      <p:pic>
        <p:nvPicPr>
          <p:cNvPr id="356" name="Google Shape;356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1184" y="400315"/>
            <a:ext cx="4362100" cy="335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Латвия</a:t>
            </a:r>
            <a:endParaRPr/>
          </a:p>
        </p:txBody>
      </p:sp>
      <p:sp>
        <p:nvSpPr>
          <p:cNvPr id="362" name="Google Shape;362;p5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Боже, благослови Латвию,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Наше дорогое отечество,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Да благослови Латвию,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Ах, благослови её!</a:t>
            </a:r>
            <a:endParaRPr/>
          </a:p>
        </p:txBody>
      </p:sp>
      <p:pic>
        <p:nvPicPr>
          <p:cNvPr id="363" name="Google Shape;363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0824" y="555600"/>
            <a:ext cx="5068050" cy="287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Босния и Герцеговина</a:t>
            </a:r>
            <a:endParaRPr/>
          </a:p>
        </p:txBody>
      </p:sp>
      <p:sp>
        <p:nvSpPr>
          <p:cNvPr id="369" name="Google Shape;369;p5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Ты светлость души,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Пламя вечного огня.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Матушка наша, земля-Босния,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Я принадле</a:t>
            </a:r>
            <a:r>
              <a:rPr lang="ru"/>
              <a:t>жу т</a:t>
            </a:r>
            <a:r>
              <a:rPr lang="ru"/>
              <a:t>ебе.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моём сердце твои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Реки, горы</a:t>
            </a:r>
            <a:endParaRPr/>
          </a:p>
        </p:txBody>
      </p:sp>
      <p:pic>
        <p:nvPicPr>
          <p:cNvPr id="370" name="Google Shape;37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6964" y="469051"/>
            <a:ext cx="4189637" cy="409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5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Литва</a:t>
            </a:r>
            <a:endParaRPr/>
          </a:p>
        </p:txBody>
      </p:sp>
      <p:sp>
        <p:nvSpPr>
          <p:cNvPr id="376" name="Google Shape;376;p5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Литва, Отчизна наша,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Ты — земля героев,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сыны Твои на прошлом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Все величье строят.	</a:t>
            </a:r>
            <a:endParaRPr/>
          </a:p>
        </p:txBody>
      </p:sp>
      <p:pic>
        <p:nvPicPr>
          <p:cNvPr id="377" name="Google Shape;377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0448" y="555600"/>
            <a:ext cx="4591324" cy="3506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Словакия</a:t>
            </a:r>
            <a:endParaRPr/>
          </a:p>
        </p:txBody>
      </p:sp>
      <p:sp>
        <p:nvSpPr>
          <p:cNvPr id="383" name="Google Shape;383;p6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Уж Словакия встала,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Разорвав оковы.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Уж Словакия встала,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Разорвав оковы.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Эй, родная семья,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Пробил час,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Пусть живёт мать-Слава.[2]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Эй, родная семья,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Пробил час,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Пусть живёт мать-Слава</a:t>
            </a:r>
            <a:endParaRPr/>
          </a:p>
        </p:txBody>
      </p:sp>
      <p:pic>
        <p:nvPicPr>
          <p:cNvPr id="384" name="Google Shape;38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5976" y="897200"/>
            <a:ext cx="4984050" cy="245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Грузия</a:t>
            </a:r>
            <a:endParaRPr/>
          </a:p>
        </p:txBody>
      </p:sp>
      <p:sp>
        <p:nvSpPr>
          <p:cNvPr id="390" name="Google Shape;390;p6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Моя икона — это моя родина,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Иконостас её — весь мир,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Освещённые горы и долины,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Разделённые с Богом.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Свобода сегодняшняя наша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Поёт нашему будущему во Славу,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Звезда рассвета поднимется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 засветит меж двух морей,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Слава свободе,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Свободе слава!</a:t>
            </a:r>
            <a:endParaRPr/>
          </a:p>
        </p:txBody>
      </p:sp>
      <p:pic>
        <p:nvPicPr>
          <p:cNvPr id="391" name="Google Shape;391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00274" y="555600"/>
            <a:ext cx="5225100" cy="271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Армения</a:t>
            </a:r>
            <a:endParaRPr/>
          </a:p>
        </p:txBody>
      </p:sp>
      <p:sp>
        <p:nvSpPr>
          <p:cNvPr id="397" name="Google Shape;397;p6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Наша родина, свободная, независимая,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что веками жила,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своих сыновей ныне призывает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в свободную, независимую Армению.</a:t>
            </a:r>
            <a:endParaRPr/>
          </a:p>
        </p:txBody>
      </p:sp>
      <p:pic>
        <p:nvPicPr>
          <p:cNvPr id="398" name="Google Shape;398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94275" y="555600"/>
            <a:ext cx="4430575" cy="3598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6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Казахстан </a:t>
            </a:r>
            <a:endParaRPr/>
          </a:p>
        </p:txBody>
      </p:sp>
      <p:sp>
        <p:nvSpPr>
          <p:cNvPr id="404" name="Google Shape;404;p6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её небе золотое солнце,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её степях золотое зерно.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Она поэма мужеству,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Посмотри на мою страну!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 седой древности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Родилась наша слава.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Никогда не терявший чести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Силён мой казахский народ!</a:t>
            </a:r>
            <a:endParaRPr/>
          </a:p>
        </p:txBody>
      </p:sp>
      <p:pic>
        <p:nvPicPr>
          <p:cNvPr id="405" name="Google Shape;4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09402" y="665151"/>
            <a:ext cx="5273800" cy="288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6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Азербайджан</a:t>
            </a:r>
            <a:endParaRPr/>
          </a:p>
        </p:txBody>
      </p:sp>
      <p:sp>
        <p:nvSpPr>
          <p:cNvPr id="411" name="Google Shape;411;p6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Азербайджан, Азербайджан!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О, колыбель святая славных сынов!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Нет земли милей Отчизны,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Нет ее родней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От истока нашей жизни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До скончанья дней!</a:t>
            </a:r>
            <a:endParaRPr/>
          </a:p>
        </p:txBody>
      </p:sp>
      <p:pic>
        <p:nvPicPr>
          <p:cNvPr id="412" name="Google Shape;412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31878" y="424200"/>
            <a:ext cx="4343475" cy="378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 с военной темой</a:t>
            </a:r>
            <a:endParaRPr/>
          </a:p>
        </p:txBody>
      </p:sp>
      <p:sp>
        <p:nvSpPr>
          <p:cNvPr id="418" name="Google Shape;418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Грузия (гимн "Тревога")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Сербия (гимн "Боже, благослови")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Чехия (гимн "Кde domov můj")</a:t>
            </a:r>
            <a:endParaRPr/>
          </a:p>
        </p:txBody>
      </p:sp>
      <p:pic>
        <p:nvPicPr>
          <p:cNvPr id="419" name="Google Shape;419;p65"/>
          <p:cNvPicPr preferRelativeResize="0"/>
          <p:nvPr/>
        </p:nvPicPr>
        <p:blipFill rotWithShape="1">
          <a:blip r:embed="rId3">
            <a:alphaModFix amt="25000"/>
          </a:blip>
          <a:srcRect b="0" l="0" r="0" t="8374"/>
          <a:stretch/>
        </p:blipFill>
        <p:spPr>
          <a:xfrm>
            <a:off x="0" y="-1"/>
            <a:ext cx="9143998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 о свободе и независимости</a:t>
            </a:r>
            <a:endParaRPr/>
          </a:p>
        </p:txBody>
      </p:sp>
      <p:sp>
        <p:nvSpPr>
          <p:cNvPr id="425" name="Google Shape;425;p6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Франция (гимн "Марсельеза")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Ирландия (гимн "Amhrán na bhFiann")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Польша (гимн "Мазурка Дабравского")</a:t>
            </a:r>
            <a:endParaRPr/>
          </a:p>
        </p:txBody>
      </p:sp>
      <p:pic>
        <p:nvPicPr>
          <p:cNvPr id="426" name="Google Shape;426;p66"/>
          <p:cNvPicPr preferRelativeResize="0"/>
          <p:nvPr/>
        </p:nvPicPr>
        <p:blipFill rotWithShape="1">
          <a:blip r:embed="rId3">
            <a:alphaModFix amt="25000"/>
          </a:blip>
          <a:srcRect b="15668" l="0" r="0" t="0"/>
          <a:stretch/>
        </p:blipFill>
        <p:spPr>
          <a:xfrm>
            <a:off x="0" y="-2"/>
            <a:ext cx="914400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 с природной тематикой</a:t>
            </a:r>
            <a:endParaRPr/>
          </a:p>
        </p:txBody>
      </p:sp>
      <p:sp>
        <p:nvSpPr>
          <p:cNvPr id="432" name="Google Shape;432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Швейцария (гимн "Swiss Psalm")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Исландия (гимн "Lofsöngur")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Португалия (гимн "A Portuguesa")</a:t>
            </a:r>
            <a:endParaRPr/>
          </a:p>
        </p:txBody>
      </p:sp>
      <p:pic>
        <p:nvPicPr>
          <p:cNvPr id="433" name="Google Shape;433;p67"/>
          <p:cNvPicPr preferRelativeResize="0"/>
          <p:nvPr/>
        </p:nvPicPr>
        <p:blipFill rotWithShape="1">
          <a:blip r:embed="rId3">
            <a:alphaModFix amt="25000"/>
          </a:blip>
          <a:srcRect b="4327" l="0" r="0" t="10826"/>
          <a:stretch/>
        </p:blipFill>
        <p:spPr>
          <a:xfrm>
            <a:off x="0" y="0"/>
            <a:ext cx="91440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Гимны, отражающие единство и братство</a:t>
            </a:r>
            <a:endParaRPr/>
          </a:p>
        </p:txBody>
      </p:sp>
      <p:sp>
        <p:nvSpPr>
          <p:cNvPr id="439" name="Google Shape;439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Европейский Союз (гимн "Ода к радости")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Нидерланды (гимн "Het Wilhelmus")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Скандинавские страны (Швеция, Норвегия, Дания) (гимны, поднявающие тему единства и сосуществования)</a:t>
            </a:r>
            <a:endParaRPr/>
          </a:p>
        </p:txBody>
      </p:sp>
      <p:pic>
        <p:nvPicPr>
          <p:cNvPr id="440" name="Google Shape;440;p68"/>
          <p:cNvPicPr preferRelativeResize="0"/>
          <p:nvPr/>
        </p:nvPicPr>
        <p:blipFill rotWithShape="1">
          <a:blip r:embed="rId3">
            <a:alphaModFix amt="25000"/>
          </a:blip>
          <a:srcRect b="15402" l="0" r="0" t="6648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 с историческими корнями</a:t>
            </a:r>
            <a:endParaRPr/>
          </a:p>
        </p:txBody>
      </p:sp>
      <p:sp>
        <p:nvSpPr>
          <p:cNvPr id="446" name="Google Shape;446;p6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Испания (гимн "Marcha Real" - без слов, но с историческим контекстом)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Великобритания (гимн "God Save the Queen/King")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Греция (гимн "Hymn to Liberty")</a:t>
            </a:r>
            <a:endParaRPr/>
          </a:p>
        </p:txBody>
      </p:sp>
      <p:pic>
        <p:nvPicPr>
          <p:cNvPr id="447" name="Google Shape;447;p69"/>
          <p:cNvPicPr preferRelativeResize="0"/>
          <p:nvPr/>
        </p:nvPicPr>
        <p:blipFill rotWithShape="1">
          <a:blip r:embed="rId3">
            <a:alphaModFix amt="25000"/>
          </a:blip>
          <a:srcRect b="0" l="0" r="311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Гимны с религиозной темой</a:t>
            </a:r>
            <a:endParaRPr/>
          </a:p>
        </p:txBody>
      </p:sp>
      <p:sp>
        <p:nvSpPr>
          <p:cNvPr id="453" name="Google Shape;453;p7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Италия (гимн "Il Canto degli Italiani" - упоминает Бога)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/>
              <a:t>Латвия (гимн "Dievs, svētī Latviju!")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/>
              <a:t>Мальта (гимн "L-Ilaġġ")</a:t>
            </a:r>
            <a:endParaRPr/>
          </a:p>
        </p:txBody>
      </p:sp>
      <p:pic>
        <p:nvPicPr>
          <p:cNvPr id="454" name="Google Shape;454;p70"/>
          <p:cNvPicPr preferRelativeResize="0"/>
          <p:nvPr/>
        </p:nvPicPr>
        <p:blipFill rotWithShape="1">
          <a:blip r:embed="rId3">
            <a:alphaModFix amt="25000"/>
          </a:blip>
          <a:srcRect b="6578" l="0" r="0" t="2438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