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54375-A15F-4B65-9D9C-D0185D233609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9CB48-EF36-466F-A345-44F36D0DC3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0115387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54375-A15F-4B65-9D9C-D0185D233609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9CB48-EF36-466F-A345-44F36D0DC3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3578341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54375-A15F-4B65-9D9C-D0185D233609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9CB48-EF36-466F-A345-44F36D0DC3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7641681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54375-A15F-4B65-9D9C-D0185D233609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9CB48-EF36-466F-A345-44F36D0DC3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7615184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54375-A15F-4B65-9D9C-D0185D233609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9CB48-EF36-466F-A345-44F36D0DC3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21414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54375-A15F-4B65-9D9C-D0185D233609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9CB48-EF36-466F-A345-44F36D0DC3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263976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54375-A15F-4B65-9D9C-D0185D233609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9CB48-EF36-466F-A345-44F36D0DC3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765636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54375-A15F-4B65-9D9C-D0185D233609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9CB48-EF36-466F-A345-44F36D0DC3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425120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54375-A15F-4B65-9D9C-D0185D233609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9CB48-EF36-466F-A345-44F36D0DC3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164259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54375-A15F-4B65-9D9C-D0185D233609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9CB48-EF36-466F-A345-44F36D0DC3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7099576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54375-A15F-4B65-9D9C-D0185D233609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9CB48-EF36-466F-A345-44F36D0DC3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9447086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54375-A15F-4B65-9D9C-D0185D233609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F9CB48-EF36-466F-A345-44F36D0DC3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163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icture background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8102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Музыка и эмоции</a:t>
            </a:r>
            <a:endParaRPr lang="ru-RU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Антонова Дарья и Мордовкина Виктория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33286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s://avatars.mds.yandex.net/i?id=139f4b83e9ed12eaf9d1d908370400904c213636-10878230-images-thumbs&amp;n=13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0"/>
            <a:ext cx="1219199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Ваня Дмитриенко – «Дыши»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Размеренная, относительно энергичная и внятная по смыслу музыка, выпущенная как саундтрек. Атмосферная, радостная и трепетная песня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3187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25496"/>
            <a:ext cx="12192000" cy="12192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Егор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Крид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«Дым»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Слегка грустная песня, но с современным смыслом и переживаниями, от чего и собирается количество откликов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Вызывает умиротворение, спокойствие и наслаждение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6865596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avatars.mds.yandex.net/i?id=43bd2ca78719522620141ebda3eb2d6bfbbbdef8-8497069-images-thumbs&amp;n=13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151" y="-1"/>
            <a:ext cx="12265152" cy="689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Andrea Bocelli, Jennifer 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Lopez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Quizas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Quizas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Quizas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8809" y="2055814"/>
            <a:ext cx="10984991" cy="4351338"/>
          </a:xfrm>
        </p:spPr>
        <p:txBody>
          <a:bodyPr>
            <a:normAutofit/>
          </a:bodyPr>
          <a:lstStyle/>
          <a:p>
            <a:pPr marL="457200" lvl="1" indent="0" algn="just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 как эта композиция иностранная, она привлекает внимание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прослушивателя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своим звучанием иностранного языка и инструментальной мелодией. Спеть, насладиться языком и испытать различные эмоции – вот что характерно для этой песни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532922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5179" y="0"/>
            <a:ext cx="13177179" cy="7412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Мария 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Чайковская – «В 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комнате цветных 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пелерин»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Мелодия и текст вызывают печаль и горе от чего либо, возможно эта песня слушается при усталости и некой апатии, а возможно при попытке заснуть или успокоиться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465395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ЗВЁЗДЫ С БАЛКОНОВ - Гарик Погорелов: Song Lyrics, Music Videos &amp; Concerts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3152"/>
            <a:ext cx="12310872" cy="12310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Банкес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«Я 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верю 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что»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Данная композиция создает спокойное состояние и расслабление благодаря тихому и мелодичному звучанию. 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Нет конкретных ярких эмоций от прослушивания, лишь безмятежность и гармония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357095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K². Органный концерт. Бах, Мендельсон, Брамс, Таривердиев Приход Успения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70003"/>
            <a:ext cx="12192000" cy="812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Итог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AutoShape 14" descr="Picture background"/>
          <p:cNvSpPr>
            <a:spLocks noGrp="1" noChangeAspect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Есть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множество различных песен и мелодий основывающихся на самых разных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эмоциях. Музыка предназначена для преодоления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каких либо трудностей или радостей в жизни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человека, эмоционального расслабления или </a:t>
            </a:r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снятия стресса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AutoShape 16" descr="Picture background"/>
          <p:cNvSpPr>
            <a:spLocks noChangeAspect="1" noChangeArrowheads="1"/>
          </p:cNvSpPr>
          <p:nvPr/>
        </p:nvSpPr>
        <p:spPr bwMode="auto">
          <a:xfrm>
            <a:off x="6096000" y="1940369"/>
            <a:ext cx="1970082" cy="1970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18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71954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51</Words>
  <Application>Microsoft Office PowerPoint</Application>
  <PresentationFormat>Широкоэкранный</PresentationFormat>
  <Paragraphs>16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Тема Office</vt:lpstr>
      <vt:lpstr>Музыка и эмоции</vt:lpstr>
      <vt:lpstr>Ваня Дмитриенко – «Дыши»</vt:lpstr>
      <vt:lpstr>Егор Крид – «Дым»</vt:lpstr>
      <vt:lpstr>Andrea Bocelli, Jennifer Lopez – «Quizas, Quizas, Quizas»</vt:lpstr>
      <vt:lpstr>Мария Чайковская – «В комнате цветных пелерин»</vt:lpstr>
      <vt:lpstr>Банкес – «Я не верю что»</vt:lpstr>
      <vt:lpstr>Итог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Музыка и эмоции</dc:title>
  <dc:creator>User</dc:creator>
  <cp:lastModifiedBy>User</cp:lastModifiedBy>
  <cp:revision>9</cp:revision>
  <dcterms:created xsi:type="dcterms:W3CDTF">2024-10-20T17:47:53Z</dcterms:created>
  <dcterms:modified xsi:type="dcterms:W3CDTF">2024-10-21T03:57:15Z</dcterms:modified>
</cp:coreProperties>
</file>