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8" r:id="rId16"/>
    <p:sldId id="267" r:id="rId17"/>
    <p:sldId id="274" r:id="rId18"/>
    <p:sldId id="273" r:id="rId19"/>
    <p:sldId id="272" r:id="rId20"/>
    <p:sldId id="271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Интерактивная игра для дошкольников\Слайд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1371600" y="152400"/>
          <a:ext cx="640016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МДОАУ «Детский сад № 38 г.Орска»</a:t>
                      </a:r>
                      <a:endParaRPr lang="ru-RU" altLang="en-US" sz="2000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/>
          <p:nvPr>
            <p:custDataLst>
              <p:tags r:id="rId3"/>
            </p:custDataLst>
          </p:nvPr>
        </p:nvGraphicFramePr>
        <p:xfrm>
          <a:off x="1371600" y="6017895"/>
          <a:ext cx="6400165" cy="5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59182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Разработала: Бутакова Анастасия Геннадьевна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\Desktop\Интерактивная игра для дошкольников\Слайд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Интерактивная игра для дошкольников\Слайд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Интерактивная игра для дошкольников\Слайд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Интерактивная игра для дошкольников\Слайд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Интерактивная игра для дошкольников\Слайд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Интерактивная игра для дошкольников\Слайд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гей\Desktop\Интерактивная игра для дошкольников\Слайд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Интерактивная игра для дошкольников\Слайд1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ргей\Desktop\Интерактивная игра для дошкольников\Слайд1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Интерактивная игра для дошкольников\Слайд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Интерактивная игра для дошкольников\Слайд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ргей\Desktop\Интерактивная игра для дошкольников\Слайд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830" y="-38735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\Desktop\Интерактивная игра для дошкольников\Слайд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Интерактивная игра для дошкольников\Слайд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Интерактивная игра для дошкольников\Слайд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гей\Desktop\Интерактивная игра для дошкольников\Слайд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Интерактивная игра для дошкольников\Слайд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ргей\Desktop\Интерактивная игра для дошкольников\Слайд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Интерактивная игра для дошкольников\Слайд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ргей\Desktop\Интерактивная игра для дошкольников\Слайд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03*22"/>
  <p:tag name="TABLE_ENDDRAG_RECT" val="108*12*503*22"/>
</p:tagLst>
</file>

<file path=ppt/tags/tag2.xml><?xml version="1.0" encoding="utf-8"?>
<p:tagLst xmlns:p="http://schemas.openxmlformats.org/presentationml/2006/main">
  <p:tag name="TABLE_ENDDRAG_ORIGIN_RECT" val="503*46"/>
  <p:tag name="TABLE_ENDDRAG_RECT" val="108*473*503*4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WPS Presentation</Application>
  <PresentationFormat>Экран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Microsoft YaHei</vt:lpstr>
      <vt:lpstr>Arial Unicode MS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4</cp:revision>
  <dcterms:created xsi:type="dcterms:W3CDTF">2023-01-26T16:42:00Z</dcterms:created>
  <dcterms:modified xsi:type="dcterms:W3CDTF">2025-01-27T16:40:13Z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CB97DE469A55496AA153F6C94CBEBEFB_13</vt:lpwstr>
  </property>
  <property fmtid="{D5CDD505-2E9C-101B-9397-08002B2CF9AE}" pid="3" name="KSOProductBuildVer">
    <vt:lpwstr>1049-12.2.0.19805</vt:lpwstr>
  </property>
</Properties>
</file>