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2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1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1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7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2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2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9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4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997A-CCAE-45D9-A625-E834EA4203E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816EB-2E0E-4B20-BFC7-317E79672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4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4727" y="1163928"/>
            <a:ext cx="8091055" cy="58174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автономное учреждение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«Средняя общеобразовательная школа № 24 г. Орска»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3891" y="2964873"/>
            <a:ext cx="9060873" cy="1496291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«Ручной труд дошкольника, как вид детского творчества в системе  трудового воспитания в ДОУ»</a:t>
            </a:r>
          </a:p>
          <a:p>
            <a:r>
              <a:rPr lang="ru-RU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</a:t>
            </a:r>
            <a:r>
              <a:rPr lang="ru-RU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</a:p>
          <a:p>
            <a:r>
              <a:rPr lang="ru-RU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МОАУ « СОШ № 24 г. Орска» </a:t>
            </a:r>
          </a:p>
          <a:p>
            <a:r>
              <a:rPr lang="ru-RU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ru-RU" sz="6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Бутакова</a:t>
            </a:r>
            <a:r>
              <a:rPr lang="ru-RU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А.Г</a:t>
            </a:r>
          </a:p>
          <a:p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</a:p>
          <a:p>
            <a:endParaRPr lang="ru-RU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1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3164" y="1185453"/>
            <a:ext cx="81741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 с детьми можно проводить по следующей схеме: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  Начало занятия – сюрпризный момент, сказочный сюжет или какая-либо мотивация создания работы. Загадываются загадки, читаются стихи, проводятся беседы.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  Рассказ, который сопровождается показом материала. Дети исследуют форму, обращают внимание на цвет, структуру, другие особенности.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  Демонстрация образцов, панно, аппликации, композиции, их анализ.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  Объяснение приёмов создания. Важно побудить детей к высказыванию предложений о последовательности выполнения задания, отметить особенности работы с данным материалом.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  Пальчиковая гимнастика, разминка рук.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  Самостоятельное изготовление поделки.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  Анализ готовых поделок своих и товарищей.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  Уборка рабочих мест, инструментов, оставшегося материала.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4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3018" y="1720840"/>
            <a:ext cx="97074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Условия успешной организации ручного труда: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насыщенная изо материалами и разнообразными материалами для детского художественного творчества предметно - развивающая среда,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свободный доступ к материалам и возможность экспериментирования с ними,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использование созданных детьми продуктов художественного творчества для оформления дошкольного учреждения, подготовки атрибутов спектаклей, организации выставок, участия в конкурсах;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непосредственное вовлечение родителей в процесс творческой деятельности с детьми.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1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96" y="886690"/>
            <a:ext cx="4098308" cy="582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00727" y="960582"/>
            <a:ext cx="88669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47" y="1112982"/>
            <a:ext cx="4347146" cy="523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455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67" y="868217"/>
            <a:ext cx="4627111" cy="550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38" y="1909619"/>
            <a:ext cx="5403272" cy="4052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879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2291" y="2807854"/>
            <a:ext cx="6936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1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76908" cy="7218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5965" y="1623950"/>
            <a:ext cx="80171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«Ручной труд способствует разностороннему развитию личности ребёнка. Художественно- творческая деятельность отвлекает детей от грустных событий, снимает нервное напряжение, страх, обеспечивает положительное эмоциональное состояние. Поэтому так важно включать в педагогический процесс детского сада художественный ручной труд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В.А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Сухомлинский  </a:t>
            </a:r>
          </a:p>
        </p:txBody>
      </p:sp>
    </p:spTree>
    <p:extLst>
      <p:ext uri="{BB962C8B-B14F-4D97-AF65-F5344CB8AC3E}">
        <p14:creationId xmlns:p14="http://schemas.microsoft.com/office/powerpoint/2010/main" val="204233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5673" y="1600200"/>
            <a:ext cx="78509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ручной труд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творческая работа с различными материалами в процессе которой он создаёт полезные и эстетически значимые предметы.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обязательный компонент развития базовых и творческих способностей ребёнка, важнейшее средство умственного, художественно – эстетического развития и нравственного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157400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155864"/>
            <a:ext cx="8728363" cy="654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488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4691" y="1231359"/>
            <a:ext cx="88484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Ручной труд у детей, как никакой другой: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Удовлетворяет познавательную активность;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Способствует развитию пространственного и математического  мышления;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Ребёнок учится обдумывать и создавать схему будущей поделки;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Развивает речь, воображение, мелкую моторику, 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сенсомоторику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глазомер,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Формирует умение планировать работу,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Развивает волевые качества( усидчивость, терпение, умение доводить начатое дело до конца),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Способствует развитию художественных способностей и эстетического вкуса.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7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88655" y="1526693"/>
            <a:ext cx="77493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организации работы детей дошкольного возраста основывается на принципах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построения педагогического процесса: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От простого к сложному.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Принцип систематичности.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Принцип тематических циклов.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Индивидуального подхода.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975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Принцип последовательности.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7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6" y="1018092"/>
            <a:ext cx="4821815" cy="4821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10" y="1121859"/>
            <a:ext cx="4174980" cy="517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553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3" y="914401"/>
            <a:ext cx="5098039" cy="380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12" y="2510685"/>
            <a:ext cx="5117379" cy="383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473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831273"/>
            <a:ext cx="4969163" cy="372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37" y="1893454"/>
            <a:ext cx="5942060" cy="445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717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3759</TotalTime>
  <Words>128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Муниципальное общеобразовательное автономное учреждение   «Средняя общеобразовательная школа № 24 г. Орска»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dc:creator>user</dc:creator>
  <cp:lastModifiedBy>user</cp:lastModifiedBy>
  <cp:revision>56</cp:revision>
  <dcterms:created xsi:type="dcterms:W3CDTF">2020-10-17T11:07:37Z</dcterms:created>
  <dcterms:modified xsi:type="dcterms:W3CDTF">2022-12-14T06:56:42Z</dcterms:modified>
</cp:coreProperties>
</file>